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56" r:id="rId2"/>
    <p:sldId id="263" r:id="rId3"/>
    <p:sldId id="264" r:id="rId4"/>
    <p:sldId id="266" r:id="rId5"/>
    <p:sldId id="265" r:id="rId6"/>
    <p:sldId id="260" r:id="rId7"/>
    <p:sldId id="269" r:id="rId8"/>
    <p:sldId id="267" r:id="rId9"/>
    <p:sldId id="282" r:id="rId10"/>
    <p:sldId id="270" r:id="rId11"/>
    <p:sldId id="268" r:id="rId12"/>
    <p:sldId id="281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3" r:id="rId24"/>
    <p:sldId id="284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647" autoAdjust="0"/>
    <p:restoredTop sz="94660"/>
  </p:normalViewPr>
  <p:slideViewPr>
    <p:cSldViewPr>
      <p:cViewPr varScale="1">
        <p:scale>
          <a:sx n="91" d="100"/>
          <a:sy n="91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BD97F-051B-466B-95D5-436AC4F49B12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FC5D5-EC8F-453E-8CFB-16E564C4199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FC5D5-EC8F-453E-8CFB-16E564C41999}" type="slidenum">
              <a:rPr lang="cs-CZ" smtClean="0"/>
              <a:pPr/>
              <a:t>23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F67822-ADDC-4462-9879-33161D9BF471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44D0A-9E28-4EFB-9289-5BE44C83568B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err="1" smtClean="0">
                <a:solidFill>
                  <a:schemeClr val="bg1"/>
                </a:solidFill>
                <a:effectLst/>
                <a:latin typeface="Comic Sans MS" pitchFamily="66" charset="0"/>
              </a:rPr>
              <a:t>Periférní</a:t>
            </a:r>
            <a:r>
              <a:rPr lang="cs-CZ" dirty="0" smtClean="0">
                <a:solidFill>
                  <a:schemeClr val="bg1"/>
                </a:solidFill>
                <a:effectLst/>
                <a:latin typeface="Comic Sans MS" pitchFamily="66" charset="0"/>
              </a:rPr>
              <a:t> </a:t>
            </a:r>
            <a:r>
              <a:rPr lang="cs-CZ" dirty="0">
                <a:solidFill>
                  <a:schemeClr val="bg1"/>
                </a:solidFill>
                <a:effectLst/>
                <a:latin typeface="Comic Sans MS" pitchFamily="66" charset="0"/>
              </a:rPr>
              <a:t>zařízení </a:t>
            </a:r>
            <a:r>
              <a:rPr lang="cs-CZ" dirty="0" smtClean="0">
                <a:solidFill>
                  <a:schemeClr val="bg1"/>
                </a:solidFill>
                <a:effectLst/>
                <a:latin typeface="Comic Sans MS" pitchFamily="66" charset="0"/>
              </a:rPr>
              <a:t>počítače</a:t>
            </a:r>
            <a:endParaRPr lang="cs-CZ" dirty="0"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539552" y="3933056"/>
            <a:ext cx="7854696" cy="1752600"/>
          </a:xfrm>
        </p:spPr>
        <p:txBody>
          <a:bodyPr>
            <a:normAutofit/>
          </a:bodyPr>
          <a:lstStyle/>
          <a:p>
            <a:pPr algn="l"/>
            <a:endParaRPr lang="cs-CZ" sz="40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  <a:latin typeface="Comic Sans MS" pitchFamily="66" charset="0"/>
              </a:rPr>
              <a:t>Videokamera</a:t>
            </a:r>
            <a:endParaRPr lang="cs-CZ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Videokamera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je elektronické zařízení, sloužící k zachycení pohyblivého obrazu a synchronního zvuku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22530" name="AutoShape 2" descr="data:image/jpeg;base64,/9j/4AAQSkZJRgABAQAAAQABAAD/2wCEAAkGBhISEBUUEhQVFBQUFRUUFRQVFBQUFxYVFBQVFBQSFBUYHCYeFxkjGRQVHy8gIycpLCwsFR4xNTAqNSYsLCkBCQoKDgwOFw8PGikcHBwpKSkpKSkpLCkpKSkpKSkpKSkpKSwpKSkpKSkpKSkpKSkpKSkpKSkpLCwpLCwpKSwpKf/AABEIAMcA/gMBIgACEQEDEQH/xAAcAAABBAMBAAAAAAAAAAAAAAAABAUGBwECAwj/xABMEAABAwICBQoDBQQEDgMBAAABAAIDBBESIQUGMUFRBxMiMmFxgZGhsUJywVJigpKyI0PC0RQkM6IVFiU0U2Nkc3SDo7Ph8cPS8Aj/xAAZAQEBAQEBAQAAAAAAAAAAAAAAAQIDBAX/xAAjEQEBAAICAgIDAQEBAAAAAAAAAQIRAxIhMRNBBDJRFCJh/9oADAMBAAIRAxEAPwC8UIQgEIQgEIQgEIQgEIQgEIQgEIQgEIQgEIQgEIWLoMoWCUmm0nCzryxt+Z7R7lAqQmWfXOhZtqYvB2L9N0kfykaNG2pYPwyW88KuqJKhR2n5RNGPNm1lPfZYyBufDpWS+s1kpouvJwPRa9+RFxmwHcoHNCb9G6fp6j+xla8/ZBs78psfRLwUGUIQgEIQgEIQgEIQgELF00V2t1JCbPnZiHwtON3k29vFWTYeEKJTcpFMOq2R/g1o/vOv6Jvn5UQOrB+aQewaVr48v4m4nqFWc3KjP8McTe/G76hIJ+UerP7xjflY3+K618WSdotq6Lqk6jXmpdtqH+Dg39ICa6nWVzuvK93zSOPuVfhp2X1NWxs6z2N+ZzR7lIZtaqNm2oi8Hh3tdUFLrBENpHmElk1qjG/3Wpwz7qdl8TcoNE3ZIXfLG8+pACQT8qNMOrHK7wY33cqMk1sG4E+CTSazvOxvmVfixTtV2z8q/wBin/NJ9A36pvn5Vaj4WQt7w938QVMyawTH7I8UnfpWU/H5D/wtfHjPo3Vtz8plYf3rW/LGz6gprqte6l3WqZPB+H9NlWZne74nlZbSPPwuPetTGfwTh2nnzGwfJKTuxuf7lO+hdD85idJGbtscBdzZAvm59mlw7Mu3sUT1W0hLSyBxgZI0bi5zXDtDgdveCrb0RrjTSkF148h0JAMj2OGR9Fyzuc9RZIzNq5S08LHtbHI1wveYOkc0nZZ0Ys4bRs3BJWyt/dwR97KJ7vV1k+aR1ijjOEZjrNLQLEHeCEirdbYsLSzrEdIFwsPG/sPFefeTRip9WX1MtTHWUzTE9odBOGMic1wAsGlvSaNoLTcZdqftW9FSU8LGXDGNFubxAlmd+ibWeM9hAO070jh1ywOv0CLWIs4+tkgqNZC4mxdbgGgW7Lk3V6503D7rFSPmp3NbIOcDw4OYBHJhBBwse0ix+8SO1OGq7n00QbLUumyFxI7nHNdbMNfbE4Xysb9igz9MOO5x7329guR0m/c1o78TvqtTiyNxcGjtKwzxiSGRsjD8TCHC42g22EcDmla83zaRq9H1RrKZ9hI7FNHb9m4k3IewbQc89ovkVeOput8OkaYTRZEdGSMm7o32zaeI3g7x4gMsLj7Jdn9BQgrChCFhzgBc5AbTw7UGUi0tpaOniMkhsBsA2uO5rRvKa63lB0dFfHVw5bQ13OEd4ZdVRrXyo0lVOSZH80wlsYbG43G9+dgCbb9gsFrGbvlK11015qakluMxxbomEgEffcM3n07FHaesDRtsl0WsWipDhdHPn8RD/Pou+iNLajBzOeo5nPj2uYc3N7jkfAi/evVjljPEc6Tu0+0bM+4EpuqdYnbmnxyXNurbztc4+K7x6pjeCfFb81DdJp2Q/E0eN0nfpV5+PyCkcWqrfspXHq0B8I8lNLtCzUPO95QKZ5+Bx7yVPo9XhwSlmghwV0bV4zRch+ADvShmg5TwHh/4Vhs0IOC7t0OOCaRXserTztcUoj1UG+5U/boscF1bo8KiDQ6qN+zfvulsWrLR8I8lMW0rRwWSxg4IIzFq+BuShmhRwTy6pYN4XB+lGBU2Ss0SOC7N0cOC5S6daNiSS6fV61NnJ1E3fnbYjmWhMcmnTxSZ+lnHekwNpE5zQuTqtgTFaV2458SBx4nsPkuFVHIyxdv2WN01A+v0m0JPJpcbk3Ci4ysAy38c7d9lhtG0mweXfK0u78he6m8TVdqjSWJpabEEWI4rjqfrG7RtYJG35s2ZMwfHHfbb7Tdo8RvThT6tPf1Yal3bzbmjzdbeuFVqFWYcRjDQ3aXPZe3HCCSsZ5YWaaksehqapbIxr2EOa5oc1w2FrhcEdhBXUqp+TjTVVTzw0Uj2yQyNfzZtYxlgc8sa7e3LYeOWxWwV4XVhzrC52KvNYNZTUktYQ2BptctDjIftYXXAbwyO45J+180mY6cRtPSmOH8Azf55N/EqH1j12LJDHCcmnC5w2udsIadzQcstpHmFhCS4sSyUfYkjbs+68AOb3tI7ksotTKGqu9sbWvBs4EDE07g4gdIG2Tt9s81Xmrc1SenJI4g7IzmAO8537Qpno/S5heJB1m7Rf+0aSA6N3bvHgeKCU03J7A34B5Jw/wAUWtaebAa4bNwP3Xdh9NqetF6QZNGHMNwQCD2EJYk8CqKnQzcZLRYG5t9kg2c09xWrdFjgpBrk0QTh/wAMoJ/5jB0vNtvyqJS60N3L3ce8p4cstSnJujgtv6G0KPy61HckcmsrjvXTpkzuJbzTRwWjpGDeFCpNOPO9cH6Ted6vxptNZNIRjeEll04wKKR89ILsY94+4xz9uXwgpZDqrXP2U8o7XgR/rIWb0nur5OkusY3JFNrGdy7Q8nlY7rc0z5pQfRgcl0PJi/46hg+SN7v1Fql5eOL1phk08470mfpZ53qbQcmtOOvNK7uEbPo5L4dRaJv7t7/mkefRtgs/6MJ6XpVZvrXFc+fcdmfdn6K2f8FUMOZhp2drwz3fdanWqhjyE8DexjmezFi/k/yL8asodEVMnUhld3Rv97WS6HUeud+5LfnexvoXXU9OuUDupz8v+7p53euG3qsf4wSnqUVU75mxRD+++/osX8jJekRKHk1qT1nwt/E5x9G/VL4eTAfHUfkj+rnfRP39Or3dWkjZ2y1Q9o2O90cxpJ3x0kfcyeU+pYFi82d+16wgl1IiZG4iSeVzWktZzgYHEDJuTSRwW2gtXqSWBkj6YhxuC2R8rrFpIuMRGRtlkl40HWO69a4dkVNCz1fiK2GqJd16qsf/AM/mx5Rtaudyy/q6K4ND08fUp4m9vNN9yE26OrpKeSf+kVEPNF94byRsc0Em7SMrADCN+wpS3UGkPWidIf8AWyzS+jnkJZBqjSRZtpqdnbzUY9SFFN0mulFe39JiceDCZD/cBWsus8ThZsVTLcfu6WUix7XABPTqymiyM0LOwPYPQFJpda6Fu2cO+VsjvZqSU2iehq50VZE+WnkZHG8uvIWNeGljmB+AE3ydmL7Lq4g4EXGxVHrTrlRlodGJHOabZtDAQdxJN9vZvUz5NdYRWUDX2I5t7oTc36li3P5XN8lq42TdTaJ8rmmTG6QjbFCGt+eQ5H1Z5Lz44m57P/V1bfLXVHnJR9qdjfBkV/cKqIGdCQ8A39QWVOGiNaKiDJrsTR8LxiFuAO0ealVDr/DIA2VpidxHSZfdntHkVXwOSwEHo3UHT5YTGTltHcTZw8HfrU4fpNyofUXS5tC87QcB7fgJ/S5XsyIFrSN4B9FBF+UORzqIv3wvZIO4nA70f6KsKIgk9FpJsRjdhAF8wBcAkg7CRsKubWehx0NS3jBL5hhcPUBUvoizgwm1nC1zbK+V88stq9n418WOWZ0DoWWNo8RxNIOF3BzH2ZjDcwWnf0uxc5ZojYyWJBsQxslsFruHSw2dfDYjZfuSjnWg9drRlk1o2CxJNr32Wt2my5Y3Pc2OI4i84cOEZucQBa9zwG3dwsu//rG22jNAvrpwynZgyGK9sEbRkDiAub9ouSrD0byeUtOAXN55+98guL/dj6o8bntUk1Y1eZR07Y22xdaR32nnae4bB2BOFRFcLxcnLcvE9OuOOkamkLRlkG5gDdbgB9Ewx6ZqngGOjNnAEGSoiZcHMGzcR2J10rpumieWvlbiG1rbvcO9rASPFMmjda6dgey73BjzgswtOB/SaCH2IsSWjsAXOY2+mtwpxaRdsbSx975pT6NaEf4MrndarjZ/u6Ye73n2WkmvMQ6sTj3uA9gUkl18f8MTB3lzvqFucOf8TtC//FqV3XrKp3Y0xRD+4y/qthqVTnr89L/vKid/piA9Exy67VJ2Fjfljb/FdI5tZ6p22Z/gcP6bLf8AnyTvEyg1MpG5tpob8TE1x83AlLW00UX+ijH4GfyVZTaRkd1nvd3ucfcpMXrU/Gv9T5ItGXTFK3rTx+DsX6bpJJrZRt+Nzvljd9bKty5aly3/AJ5/WfkWBLr7TDqxyO78DfqUjl5Rh8EA/E8n2aFCSVrdanBgnepXNyiVB6rYm/gJ93JHNrvWO/e4flaxvs1MCwXLc4cJ9J3pwn1gqX9aaU/8x3sCkEk5ObiT35+65krBK3MJE3WS5aly1JWpK1pNk2kv7N3mrL5Aai9LUs+zM13542j+BVrWZxu7ipx//P0/TrGcWwv8jI36hefn/V0wR3lqb+3f/wAQ4+cIVbU39lL3N/UFbPLhRftnnjJE/wDPEY/cKp4xZkg4sH6gvC7EICwF0jbcHssfWywEE31aNqeK2/H5kk+7Qr+1TredpmHgB9R/JeeNWp7ws+66394H+Iq2eTnWO04pnbDCZL9zg36FZnpb7WBpCK8Mo4xyDzY5ee9Ei8DPl+pV86c0xHHSzuxDowynyjcvPujKu0LAdw+pXq/H8WuXIc7Kb8l+hhJUGZ2yEdHte4EA+DbnxCrp1cEpi1gqow0wOcxoBOWwknafAAeC782f/LGE8vSd1XWt2txkc6KJxbELtc5ps6QjIgOGYj3ZZuz3bYfovlRrML2VD2tZgIxkEOu7ohrbfFmT4Jrk1iiPVD3fLG8+WS8/FhLd10yy16OnOWFhkOAyHkmqJ/8AWJO1rD9Fo7S7j1YZT3tDf1ELhSSudO4ubgJYMiWnYdt25L1zW3GnUuWpctS5cy9dWXXEtcS5GRYMig6FywXLlzixjQdC5aly0L1qXoOhcsXXIvRziDoXLQuXMvWhkQdS5al65F61L1R0L1oXrmXrQuUG0z+ie4qV8gU1q6dvGnv+WVo/iUPc7IqQci8mGvkP+zvH/VhXHm/V1wTDlr0cXMxAdaJ35oXCQejlQch2jiCPYhequUTR3OUZda5icH/hPRePJ1/wrzHpfRxilcy3VJA7W7W+bSPIr57sb6KG9+3oHsxDo+oSe1k70VC+zja7HN6zcyCM2kgZ7Vx0tSZNmaOjJt+7IOuw+47CgUat1Fnlm51j4hw+indJjilE4yAiMd+0ykqDar05Mw4ZW8XA+zSp1pV+Gmjb9o4vr9USuenNYXOp5QXHNmHbtLiG29T5KN05GBvcEj0tVl3RGy+3cSP/AGugkyC9XBPbGRZzgVo6P1CJpojvMTHHvc0OPuqljOIgcSB5my9VxUga0DgAPIW+inPfRhFGaxaHNNLFuLhKfAYB9U3OnPE+al/K64CqgbwgefzSAfwqCGVduCf8RjL2Uc4uccg538A9yuXOrkJP2n4f4l2rJ2klXEzhJedWpcrpjZUZgtRIEmMixziiu5kWMaTumWvPjim4uikvWpkXDnFqZFpCjnFgyJPjRjQdi9al64lyW6I0a6olEbSASCbnYA0XOz/9mpbryEpcsY0snoGsqTE5xc1r8LnsaSbDrENzzGafNH0Gj3yiK05eb9fobBe1hYjLiFjLkk8rMaiuJYJUnjkgp6k07qdk37RrWyOzcGvtYEHJxGLs2JHrpRRRVAEQDQ5gc5o2A3IuBuuAMlJybutHUwucpTyMQ3rZP+Hf/wB2JRJzslPeQ6G9bL2U59ZI/wCSxzem8F21EAe0scLtcC0jiCLEeRVAa06vhksjH2PNkxufwDSTHKewXs7se77IXoNVJp2he/SlXG0YrBswbvc0sZjDeJB6QHzDevA7qvp43U8tiCG4vyu3tP0TxPoqCoacQsXbXMOEnvGx3iE6PomC2NvOREWBGdm7mniLbBtHHKwQvomtd/V3vc3e1zbgfjyIHfcoG/Q2gBBI4Ndj2EG1rFwwsbt22LvMJLrBp4Snm4tocY2HdhbkX95yt3FOmk6wU8LnXu83DeLpHDaBwaM+zoDekepOqhmlxOBwtzceDfsj7x9PBAyaU0dzXNi4zZi7cyc3cL7R2WWhcnjXyO1fLlYWjtwsI2jLyt4JkuvXxenPI5aBjx1UDftTRDzkaF6tXlXVM/1+l/4mH/utXqjGufP7axU5yxP/AK+wcKdnrLL/ACUDxKZ8r8n+Ue6CH1dKVBi9erh/SOWft1L1oHdL8P1WhetWv6X4fqF1rJRjWC9csSVRaLndC6ZsbjEw4XSAdEG4FifxDzTKye2ZNnii1YbJo6esMjgYXhgjDRZ39ncl1/v+iU66aqR0f9HfA58kc8ZcC8gnELOAFgNrXNyTlos21cq+2do/vU6kGq1E3SOjKMOsTSVDQ6+9kRJw+LHM/KvBlyWZvRMZonZqhRx1VBTGJpkdG+aoJLjjLY8muF7YcYdl91Zp9b6JlW+B1NDBHG6RhlIZmYyQBhDN5HFJ9F6Y5/WR7gbtY2WJvdGzCfNxcfFJKbUCWWulfVMLYHPmeC2RgcbvJYbC5AsTfYuO60gmkHN51+C2AveW22YS84bcBayTFy2q2gOIGwE27rnCfKy4kr6mP6x5r7dMSMS53WCVpHTEpPqM9rHTSuIAYy2ZttOI+jfVRO6FnOdppZ4TTQuuTnSnnnRxxhpNg2xLiRYXzJOZPguLtMUsMskzHOnmeXEXbhY3Ft25nLLuURusErn8WO2u1SJmsEMbjI2N0k5JJlkIAxHaWsBNuG3cmWrrHyvL3m7nZk+wA3Dck90XW5jIlu2XHJWbyFwft6l3CKNv5nuP8KrEK4eQ6mtFUv4vjZ+VrnfxhcfyPTeC0FX2nIub02x4y52nt4tLv/qFYKhev8ZbLSTC1hK6Jx7HtJb7FeF2cdLaqNmJlgfzUjs5GWxRvO3FhGbXcSPLeo9U6sVhaQAxw+45ueVus82b32PcpHLpYsfHhIw3tIOAuw37CGlx8ErodYqeWURkYZHXsHsBxWLhk+1ieiTZBXNLyeSOk52sezo5MZES9rBttjO1x2k7T2CxEqpaVkTAyMYWj1PEneVI9YR+zb2O+h/ko+UFT8on+eH5G/VRrEpPyjj+tj5AosvVxemMjtqq61dSn/aIf+61enjULyzoGS1VAeE8R/6jV6T/AKQufN7XFVPKy/8AykT/AKiH/wCRQzEpdyqOvXA8YI/R0oUNJXr4f0jll7b3WjXdI/L9UErm09M/J/EulQoxKbaoa300NHJT1MJla6THa7MJyZk7EQciwHK6g10KZ4TOarON0neseu8EtI6lpoY6eNzg52HpXwkOya1oFyWtzJOxNOreustAx7IHAiQhxxRg2IFrtu7Ly3BRkoXKcGLfel9LpQxS87EXtkBJx47G7r4tg33Smr1qqZOvK93Y573D8pNvRM6F0nHjPpO1bySkkkm5O1aXWpKFtGcSLrCxdBtdBK1unCkB5lxAdfFtaBsDN5OwZqW6NEKLpUebDA7K7gGlu0tsem7xAFvmPBdp61oeC21m48OEHK7bNGYHlnZZ7fyLojbAbHIjCLnonwvw8UGncG4rZZbxex2EjbY8VllV1sV3Ym4b3z2gjbt2IlrLi1gCQ0ONzmG2tlu2DyV8mo5xZuCvrkgo8GjQ7/SyyP8AAERj9Coel2k8AvSup1DzNBTs3iJhPe4Y3erivL+Rfp0wPSaNbNG8/Ryst0gMbeIcw4mkeSd1hwXldFQaCr46pwLnlsjQ5kkd8ndFzL24jEc07UkopeaE7XOxCEBzc2iZksgxFw2dGUHPbmq514pHUGkpA04Wl2NoAN3YhcWI2ZWzT5oTlHkawc63EDl0jgde9gDuPkgs/TWcJ7CD9Pqo4XJBU8pUDonAxy3I3c2RlntxdihtbyptseahJO4vd/C3+aBv5Sh/WW/If4f5qIXSrSunZaqbHKRsyDQABs2b/NI7r08XpjIoo5MMjDwew+TgV6NZPdeasVlf9DW3aDxAPmAVnm9wxQnlR/zqM8YR6SP/AJqG3Ux5TX3lhP8Aq3jyc0/VQxenh/SM5e2SVow9M/KPcrN1ozrO7m/VdLWXcFOGjNHiUElxABAsACTkTvOWQ9U2rvBWvYLNNrm+wbbWVy3Z4Zh3foqJgJzkt97Dd2Qw7O2975bEi0tC1haGtLcr5g555HPadtyMll2mnWADWWBuLjHmd/S7SSkdRVOecTziPb7DgsY45b8rdOd1hF1i66IELBKxdTasoBWFhNq2RdYXSOme49Fpd3An2WblDTRYunSn1Wq37IX95GH9Vk5U/J/Uu6xY3vdc+TQVi8uM+161GbrF1YFHyUSO2uefkid7lPdLyPNtmx7j9+RrB44RcLF58WuiudAaPM0scYFzJI1g8SAfIEnwXqBjLCw2DIdw2KL6n6hQ0XTs10xuMQvZgPwsxZ95UqK8vJn3rcmghCFhVYct2rjpKdlVH1oThkIFyI3HJ3gSR+LsVLUj7tcyxscxjORd3DMZgFetJ4GvaWPAc1wLXNIuCCLEEcLKiNfuS59I8zQAvgzIIuXRX+F43t4O8+JCvW1DgOs8C93HJ2J2VmtI27ANtjnsKRzts422bR3HMeiVzxODrgZ7rbr7XEHI3/lfZdJp8xfpGxwkuHl5ZjyVCePrjuK2JRCy778Gk+ZCdNH6PxtxW3n0yXbjZyNatzQOkg6lhdfbG0HvaMJ9QVBmaK7EspZ3RDmyei43YfvHrM7ztHeVeT1tIW641POlhBADMQOV+ta28bx6qNZcXHuDW++JSJlCZuja98lz0hqTVRNxBhew72jER2OAzHfaycWcnilhhJHDzc4+gIHotGbTkBs2C25LGaImJs2KQnsY7+SV0eqNU8uwxOyNjfKxtsN9679sZ9s6ptRdSmDk6qT1jGzvdf2unaj5Ki7rSk/JG53qbK3nwidKgF0K26Pkhj+Jsrvmcxg8rXT1R8lsDf3UX4nPkP8AJc7+RPproouxSmn0RPJ1Inu7mOPsF6HpNSYWbAxvyRMb65pxZq/ENuJ3e4+wssX8i/UXpHnuDUStf+6LfnLW+5unKl5MKh3WfGOwYnn0CvqPRcTdjG+Iv7pQ1gGwW7slzvNlVmMUtS8j5PWdK7uYGDzcU9UfJBGNsf55T7MVooWLnlftdIVR8mcDPhiHdHiPm5PFPqhC0bXHsBDR5AJ9Qsqb4tAU7f3YPzXd7pXHSsb1WtHcAPZdUIBCEIBBQgoBCEIBYc26yhBAtaOSWmqLvgtBIdrQLxOPaz4e9vHYVV+nuTGtgBxQvc37cX7ZtuNh0h4gL0asWQeTXUDY2uGeI7cWRFt1tyf9A0o5lgALnEXIY0vPSN9jQeK9F1OjIZDeSKN5GwvY13uF3jiDRZoAHACw9FqZaTSg4tFTONmU1Q49kEg9XABODNQq6ZtjSWadvOyRt9Bcq7kWTtTSs9WeTqsgP7R8BZ9kmR7h2B9hfxupgdW7/Hbub/5T4hZUyDVZnxPkPiB9F2pdWaeNoAZcDi5x7STnmbp1Qg4RUUbeqxo7mhdgFlCAQhCAQhCAQhCAQhCAQhCAQhCAQhCAQUIQCEIQCEIQCEIQCEIQCEIQCEIQCEIQCEIQCEIQCEIQCEIQCEIQCEIQCEIQCEIQCEI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2532" name="AutoShape 4" descr="data:image/jpeg;base64,/9j/4AAQSkZJRgABAQAAAQABAAD/2wCEAAkGBhISEBUUEhQVFBQUFRUUFRQVFBQUFxYVFBQVFBQSFBUYHCYeFxkjGRQVHy8gIycpLCwsFR4xNTAqNSYsLCkBCQoKDgwOFw8PGikcHBwpKSkpKSkpLCkpKSkpKSkpKSkpKSwpKSkpKSkpKSkpKSkpKSkpKSkpLCwpLCwpKSwpKf/AABEIAMcA/gMBIgACEQEDEQH/xAAcAAABBAMBAAAAAAAAAAAAAAAABAUGBwECAwj/xABMEAABAwICBQoDBQQEDgMBAAABAAIDBBESIQUGMUFRBxMiMmFxgZGhsUJywVJigpKyI0PC0RQkM6IVFiU0U2Nkc3SDo7Ph8cPS8Aj/xAAZAQEBAQEBAQAAAAAAAAAAAAAAAQIDBAX/xAAjEQEBAAICAgIDAQEBAAAAAAAAAQIRAxIhMRNBBDJRFCJh/9oADAMBAAIRAxEAPwC8UIQgEIQgEIQgEIQgEIQgEIQgEIQgEIQgEIQgEIWLoMoWCUmm0nCzryxt+Z7R7lAqQmWfXOhZtqYvB2L9N0kfykaNG2pYPwyW88KuqJKhR2n5RNGPNm1lPfZYyBufDpWS+s1kpouvJwPRa9+RFxmwHcoHNCb9G6fp6j+xla8/ZBs78psfRLwUGUIQgEIQgEIQgEIQgELF00V2t1JCbPnZiHwtON3k29vFWTYeEKJTcpFMOq2R/g1o/vOv6Jvn5UQOrB+aQewaVr48v4m4nqFWc3KjP8McTe/G76hIJ+UerP7xjflY3+K618WSdotq6Lqk6jXmpdtqH+Dg39ICa6nWVzuvK93zSOPuVfhp2X1NWxs6z2N+ZzR7lIZtaqNm2oi8Hh3tdUFLrBENpHmElk1qjG/3Wpwz7qdl8TcoNE3ZIXfLG8+pACQT8qNMOrHK7wY33cqMk1sG4E+CTSazvOxvmVfixTtV2z8q/wBin/NJ9A36pvn5Vaj4WQt7w938QVMyawTH7I8UnfpWU/H5D/wtfHjPo3Vtz8plYf3rW/LGz6gprqte6l3WqZPB+H9NlWZne74nlZbSPPwuPetTGfwTh2nnzGwfJKTuxuf7lO+hdD85idJGbtscBdzZAvm59mlw7Mu3sUT1W0hLSyBxgZI0bi5zXDtDgdveCrb0RrjTSkF148h0JAMj2OGR9Fyzuc9RZIzNq5S08LHtbHI1wveYOkc0nZZ0Ys4bRs3BJWyt/dwR97KJ7vV1k+aR1ijjOEZjrNLQLEHeCEirdbYsLSzrEdIFwsPG/sPFefeTRip9WX1MtTHWUzTE9odBOGMic1wAsGlvSaNoLTcZdqftW9FSU8LGXDGNFubxAlmd+ibWeM9hAO070jh1ywOv0CLWIs4+tkgqNZC4mxdbgGgW7Lk3V6503D7rFSPmp3NbIOcDw4OYBHJhBBwse0ix+8SO1OGq7n00QbLUumyFxI7nHNdbMNfbE4Xysb9igz9MOO5x7329guR0m/c1o78TvqtTiyNxcGjtKwzxiSGRsjD8TCHC42g22EcDmla83zaRq9H1RrKZ9hI7FNHb9m4k3IewbQc89ovkVeOput8OkaYTRZEdGSMm7o32zaeI3g7x4gMsLj7Jdn9BQgrChCFhzgBc5AbTw7UGUi0tpaOniMkhsBsA2uO5rRvKa63lB0dFfHVw5bQ13OEd4ZdVRrXyo0lVOSZH80wlsYbG43G9+dgCbb9gsFrGbvlK11015qakluMxxbomEgEffcM3n07FHaesDRtsl0WsWipDhdHPn8RD/Pou+iNLajBzOeo5nPj2uYc3N7jkfAi/evVjljPEc6Tu0+0bM+4EpuqdYnbmnxyXNurbztc4+K7x6pjeCfFb81DdJp2Q/E0eN0nfpV5+PyCkcWqrfspXHq0B8I8lNLtCzUPO95QKZ5+Bx7yVPo9XhwSlmghwV0bV4zRch+ADvShmg5TwHh/4Vhs0IOC7t0OOCaRXserTztcUoj1UG+5U/boscF1bo8KiDQ6qN+zfvulsWrLR8I8lMW0rRwWSxg4IIzFq+BuShmhRwTy6pYN4XB+lGBU2Ss0SOC7N0cOC5S6daNiSS6fV61NnJ1E3fnbYjmWhMcmnTxSZ+lnHekwNpE5zQuTqtgTFaV2458SBx4nsPkuFVHIyxdv2WN01A+v0m0JPJpcbk3Ci4ysAy38c7d9lhtG0mweXfK0u78he6m8TVdqjSWJpabEEWI4rjqfrG7RtYJG35s2ZMwfHHfbb7Tdo8RvThT6tPf1Yal3bzbmjzdbeuFVqFWYcRjDQ3aXPZe3HCCSsZ5YWaaksehqapbIxr2EOa5oc1w2FrhcEdhBXUqp+TjTVVTzw0Uj2yQyNfzZtYxlgc8sa7e3LYeOWxWwV4XVhzrC52KvNYNZTUktYQ2BptctDjIftYXXAbwyO45J+180mY6cRtPSmOH8Azf55N/EqH1j12LJDHCcmnC5w2udsIadzQcstpHmFhCS4sSyUfYkjbs+68AOb3tI7ksotTKGqu9sbWvBs4EDE07g4gdIG2Tt9s81Xmrc1SenJI4g7IzmAO8537Qpno/S5heJB1m7Rf+0aSA6N3bvHgeKCU03J7A34B5Jw/wAUWtaebAa4bNwP3Xdh9NqetF6QZNGHMNwQCD2EJYk8CqKnQzcZLRYG5t9kg2c09xWrdFjgpBrk0QTh/wAMoJ/5jB0vNtvyqJS60N3L3ce8p4cstSnJujgtv6G0KPy61HckcmsrjvXTpkzuJbzTRwWjpGDeFCpNOPO9cH6Ted6vxptNZNIRjeEll04wKKR89ILsY94+4xz9uXwgpZDqrXP2U8o7XgR/rIWb0nur5OkusY3JFNrGdy7Q8nlY7rc0z5pQfRgcl0PJi/46hg+SN7v1Fql5eOL1phk08470mfpZ53qbQcmtOOvNK7uEbPo5L4dRaJv7t7/mkefRtgs/6MJ6XpVZvrXFc+fcdmfdn6K2f8FUMOZhp2drwz3fdanWqhjyE8DexjmezFi/k/yL8asodEVMnUhld3Rv97WS6HUeud+5LfnexvoXXU9OuUDupz8v+7p53euG3qsf4wSnqUVU75mxRD+++/osX8jJekRKHk1qT1nwt/E5x9G/VL4eTAfHUfkj+rnfRP39Or3dWkjZ2y1Q9o2O90cxpJ3x0kfcyeU+pYFi82d+16wgl1IiZG4iSeVzWktZzgYHEDJuTSRwW2gtXqSWBkj6YhxuC2R8rrFpIuMRGRtlkl40HWO69a4dkVNCz1fiK2GqJd16qsf/AM/mx5Rtaudyy/q6K4ND08fUp4m9vNN9yE26OrpKeSf+kVEPNF94byRsc0Em7SMrADCN+wpS3UGkPWidIf8AWyzS+jnkJZBqjSRZtpqdnbzUY9SFFN0mulFe39JiceDCZD/cBWsus8ThZsVTLcfu6WUix7XABPTqymiyM0LOwPYPQFJpda6Fu2cO+VsjvZqSU2iehq50VZE+WnkZHG8uvIWNeGljmB+AE3ydmL7Lq4g4EXGxVHrTrlRlodGJHOabZtDAQdxJN9vZvUz5NdYRWUDX2I5t7oTc36li3P5XN8lq42TdTaJ8rmmTG6QjbFCGt+eQ5H1Z5Lz44m57P/V1bfLXVHnJR9qdjfBkV/cKqIGdCQ8A39QWVOGiNaKiDJrsTR8LxiFuAO0ealVDr/DIA2VpidxHSZfdntHkVXwOSwEHo3UHT5YTGTltHcTZw8HfrU4fpNyofUXS5tC87QcB7fgJ/S5XsyIFrSN4B9FBF+UORzqIv3wvZIO4nA70f6KsKIgk9FpJsRjdhAF8wBcAkg7CRsKubWehx0NS3jBL5hhcPUBUvoizgwm1nC1zbK+V88stq9n418WOWZ0DoWWNo8RxNIOF3BzH2ZjDcwWnf0uxc5ZojYyWJBsQxslsFruHSw2dfDYjZfuSjnWg9drRlk1o2CxJNr32Wt2my5Y3Pc2OI4i84cOEZucQBa9zwG3dwsu//rG22jNAvrpwynZgyGK9sEbRkDiAub9ouSrD0byeUtOAXN55+98guL/dj6o8bntUk1Y1eZR07Y22xdaR32nnae4bB2BOFRFcLxcnLcvE9OuOOkamkLRlkG5gDdbgB9Ewx6ZqngGOjNnAEGSoiZcHMGzcR2J10rpumieWvlbiG1rbvcO9rASPFMmjda6dgey73BjzgswtOB/SaCH2IsSWjsAXOY2+mtwpxaRdsbSx975pT6NaEf4MrndarjZ/u6Ye73n2WkmvMQ6sTj3uA9gUkl18f8MTB3lzvqFucOf8TtC//FqV3XrKp3Y0xRD+4y/qthqVTnr89L/vKid/piA9Exy67VJ2Fjfljb/FdI5tZ6p22Z/gcP6bLf8AnyTvEyg1MpG5tpob8TE1x83AlLW00UX+ijH4GfyVZTaRkd1nvd3ucfcpMXrU/Gv9T5ItGXTFK3rTx+DsX6bpJJrZRt+Nzvljd9bKty5aly3/AJ5/WfkWBLr7TDqxyO78DfqUjl5Rh8EA/E8n2aFCSVrdanBgnepXNyiVB6rYm/gJ93JHNrvWO/e4flaxvs1MCwXLc4cJ9J3pwn1gqX9aaU/8x3sCkEk5ObiT35+65krBK3MJE3WS5aly1JWpK1pNk2kv7N3mrL5Aai9LUs+zM13542j+BVrWZxu7ipx//P0/TrGcWwv8jI36hefn/V0wR3lqb+3f/wAQ4+cIVbU39lL3N/UFbPLhRftnnjJE/wDPEY/cKp4xZkg4sH6gvC7EICwF0jbcHssfWywEE31aNqeK2/H5kk+7Qr+1TredpmHgB9R/JeeNWp7ws+66394H+Iq2eTnWO04pnbDCZL9zg36FZnpb7WBpCK8Mo4xyDzY5ee9Ei8DPl+pV86c0xHHSzuxDowynyjcvPujKu0LAdw+pXq/H8WuXIc7Kb8l+hhJUGZ2yEdHte4EA+DbnxCrp1cEpi1gqow0wOcxoBOWwknafAAeC782f/LGE8vSd1XWt2txkc6KJxbELtc5ps6QjIgOGYj3ZZuz3bYfovlRrML2VD2tZgIxkEOu7ohrbfFmT4Jrk1iiPVD3fLG8+WS8/FhLd10yy16OnOWFhkOAyHkmqJ/8AWJO1rD9Fo7S7j1YZT3tDf1ELhSSudO4ubgJYMiWnYdt25L1zW3GnUuWpctS5cy9dWXXEtcS5GRYMig6FywXLlzixjQdC5aly0L1qXoOhcsXXIvRziDoXLQuXMvWhkQdS5al65F61L1R0L1oXrmXrQuUG0z+ie4qV8gU1q6dvGnv+WVo/iUPc7IqQci8mGvkP+zvH/VhXHm/V1wTDlr0cXMxAdaJ35oXCQejlQch2jiCPYhequUTR3OUZda5icH/hPRePJ1/wrzHpfRxilcy3VJA7W7W+bSPIr57sb6KG9+3oHsxDo+oSe1k70VC+zja7HN6zcyCM2kgZ7Vx0tSZNmaOjJt+7IOuw+47CgUat1Fnlm51j4hw+indJjilE4yAiMd+0ykqDar05Mw4ZW8XA+zSp1pV+Gmjb9o4vr9USuenNYXOp5QXHNmHbtLiG29T5KN05GBvcEj0tVl3RGy+3cSP/AGugkyC9XBPbGRZzgVo6P1CJpojvMTHHvc0OPuqljOIgcSB5my9VxUga0DgAPIW+inPfRhFGaxaHNNLFuLhKfAYB9U3OnPE+al/K64CqgbwgefzSAfwqCGVduCf8RjL2Uc4uccg538A9yuXOrkJP2n4f4l2rJ2klXEzhJedWpcrpjZUZgtRIEmMixziiu5kWMaTumWvPjim4uikvWpkXDnFqZFpCjnFgyJPjRjQdi9al64lyW6I0a6olEbSASCbnYA0XOz/9mpbryEpcsY0snoGsqTE5xc1r8LnsaSbDrENzzGafNH0Gj3yiK05eb9fobBe1hYjLiFjLkk8rMaiuJYJUnjkgp6k07qdk37RrWyOzcGvtYEHJxGLs2JHrpRRRVAEQDQ5gc5o2A3IuBuuAMlJybutHUwucpTyMQ3rZP+Hf/wB2JRJzslPeQ6G9bL2U59ZI/wCSxzem8F21EAe0scLtcC0jiCLEeRVAa06vhksjH2PNkxufwDSTHKewXs7se77IXoNVJp2he/SlXG0YrBswbvc0sZjDeJB6QHzDevA7qvp43U8tiCG4vyu3tP0TxPoqCoacQsXbXMOEnvGx3iE6PomC2NvOREWBGdm7mniLbBtHHKwQvomtd/V3vc3e1zbgfjyIHfcoG/Q2gBBI4Ndj2EG1rFwwsbt22LvMJLrBp4Snm4tocY2HdhbkX95yt3FOmk6wU8LnXu83DeLpHDaBwaM+zoDekepOqhmlxOBwtzceDfsj7x9PBAyaU0dzXNi4zZi7cyc3cL7R2WWhcnjXyO1fLlYWjtwsI2jLyt4JkuvXxenPI5aBjx1UDftTRDzkaF6tXlXVM/1+l/4mH/utXqjGufP7axU5yxP/AK+wcKdnrLL/ACUDxKZ8r8n+Ue6CH1dKVBi9erh/SOWft1L1oHdL8P1WhetWv6X4fqF1rJRjWC9csSVRaLndC6ZsbjEw4XSAdEG4FifxDzTKye2ZNnii1YbJo6esMjgYXhgjDRZ39ncl1/v+iU66aqR0f9HfA58kc8ZcC8gnELOAFgNrXNyTlos21cq+2do/vU6kGq1E3SOjKMOsTSVDQ6+9kRJw+LHM/KvBlyWZvRMZonZqhRx1VBTGJpkdG+aoJLjjLY8muF7YcYdl91Zp9b6JlW+B1NDBHG6RhlIZmYyQBhDN5HFJ9F6Y5/WR7gbtY2WJvdGzCfNxcfFJKbUCWWulfVMLYHPmeC2RgcbvJYbC5AsTfYuO60gmkHN51+C2AveW22YS84bcBayTFy2q2gOIGwE27rnCfKy4kr6mP6x5r7dMSMS53WCVpHTEpPqM9rHTSuIAYy2ZttOI+jfVRO6FnOdppZ4TTQuuTnSnnnRxxhpNg2xLiRYXzJOZPguLtMUsMskzHOnmeXEXbhY3Ft25nLLuURusErn8WO2u1SJmsEMbjI2N0k5JJlkIAxHaWsBNuG3cmWrrHyvL3m7nZk+wA3Dck90XW5jIlu2XHJWbyFwft6l3CKNv5nuP8KrEK4eQ6mtFUv4vjZ+VrnfxhcfyPTeC0FX2nIub02x4y52nt4tLv/qFYKhev8ZbLSTC1hK6Jx7HtJb7FeF2cdLaqNmJlgfzUjs5GWxRvO3FhGbXcSPLeo9U6sVhaQAxw+45ueVus82b32PcpHLpYsfHhIw3tIOAuw37CGlx8ErodYqeWURkYZHXsHsBxWLhk+1ieiTZBXNLyeSOk52sezo5MZES9rBttjO1x2k7T2CxEqpaVkTAyMYWj1PEneVI9YR+zb2O+h/ko+UFT8on+eH5G/VRrEpPyjj+tj5AosvVxemMjtqq61dSn/aIf+61enjULyzoGS1VAeE8R/6jV6T/AKQufN7XFVPKy/8AykT/AKiH/wCRQzEpdyqOvXA8YI/R0oUNJXr4f0jll7b3WjXdI/L9UErm09M/J/EulQoxKbaoa300NHJT1MJla6THa7MJyZk7EQciwHK6g10KZ4TOarON0neseu8EtI6lpoY6eNzg52HpXwkOya1oFyWtzJOxNOreustAx7IHAiQhxxRg2IFrtu7Ly3BRkoXKcGLfel9LpQxS87EXtkBJx47G7r4tg33Smr1qqZOvK93Y573D8pNvRM6F0nHjPpO1bySkkkm5O1aXWpKFtGcSLrCxdBtdBK1unCkB5lxAdfFtaBsDN5OwZqW6NEKLpUebDA7K7gGlu0tsem7xAFvmPBdp61oeC21m48OEHK7bNGYHlnZZ7fyLojbAbHIjCLnonwvw8UGncG4rZZbxex2EjbY8VllV1sV3Ym4b3z2gjbt2IlrLi1gCQ0ONzmG2tlu2DyV8mo5xZuCvrkgo8GjQ7/SyyP8AAERj9Coel2k8AvSup1DzNBTs3iJhPe4Y3erivL+Rfp0wPSaNbNG8/Ryst0gMbeIcw4mkeSd1hwXldFQaCr46pwLnlsjQ5kkd8ndFzL24jEc07UkopeaE7XOxCEBzc2iZksgxFw2dGUHPbmq514pHUGkpA04Wl2NoAN3YhcWI2ZWzT5oTlHkawc63EDl0jgde9gDuPkgs/TWcJ7CD9Pqo4XJBU8pUDonAxy3I3c2RlntxdihtbyptseahJO4vd/C3+aBv5Sh/WW/If4f5qIXSrSunZaqbHKRsyDQABs2b/NI7r08XpjIoo5MMjDwew+TgV6NZPdeasVlf9DW3aDxAPmAVnm9wxQnlR/zqM8YR6SP/AJqG3Ux5TX3lhP8Aq3jyc0/VQxenh/SM5e2SVow9M/KPcrN1ozrO7m/VdLWXcFOGjNHiUElxABAsACTkTvOWQ9U2rvBWvYLNNrm+wbbWVy3Z4Zh3foqJgJzkt97Dd2Qw7O2975bEi0tC1haGtLcr5g555HPadtyMll2mnWADWWBuLjHmd/S7SSkdRVOecTziPb7DgsY45b8rdOd1hF1i66IELBKxdTasoBWFhNq2RdYXSOme49Fpd3An2WblDTRYunSn1Wq37IX95GH9Vk5U/J/Uu6xY3vdc+TQVi8uM+161GbrF1YFHyUSO2uefkid7lPdLyPNtmx7j9+RrB44RcLF58WuiudAaPM0scYFzJI1g8SAfIEnwXqBjLCw2DIdw2KL6n6hQ0XTs10xuMQvZgPwsxZ95UqK8vJn3rcmghCFhVYct2rjpKdlVH1oThkIFyI3HJ3gSR+LsVLUj7tcyxscxjORd3DMZgFetJ4GvaWPAc1wLXNIuCCLEEcLKiNfuS59I8zQAvgzIIuXRX+F43t4O8+JCvW1DgOs8C93HJ2J2VmtI27ANtjnsKRzts422bR3HMeiVzxODrgZ7rbr7XEHI3/lfZdJp8xfpGxwkuHl5ZjyVCePrjuK2JRCy778Gk+ZCdNH6PxtxW3n0yXbjZyNatzQOkg6lhdfbG0HvaMJ9QVBmaK7EspZ3RDmyei43YfvHrM7ztHeVeT1tIW641POlhBADMQOV+ta28bx6qNZcXHuDW++JSJlCZuja98lz0hqTVRNxBhew72jER2OAzHfaycWcnilhhJHDzc4+gIHotGbTkBs2C25LGaImJs2KQnsY7+SV0eqNU8uwxOyNjfKxtsN9679sZ9s6ptRdSmDk6qT1jGzvdf2unaj5Ki7rSk/JG53qbK3nwidKgF0K26Pkhj+Jsrvmcxg8rXT1R8lsDf3UX4nPkP8AJc7+RPproouxSmn0RPJ1Inu7mOPsF6HpNSYWbAxvyRMb65pxZq/ENuJ3e4+wssX8i/UXpHnuDUStf+6LfnLW+5unKl5MKh3WfGOwYnn0CvqPRcTdjG+Iv7pQ1gGwW7slzvNlVmMUtS8j5PWdK7uYGDzcU9UfJBGNsf55T7MVooWLnlftdIVR8mcDPhiHdHiPm5PFPqhC0bXHsBDR5AJ9Qsqb4tAU7f3YPzXd7pXHSsb1WtHcAPZdUIBCEIBBQgoBCEIBYc26yhBAtaOSWmqLvgtBIdrQLxOPaz4e9vHYVV+nuTGtgBxQvc37cX7ZtuNh0h4gL0asWQeTXUDY2uGeI7cWRFt1tyf9A0o5lgALnEXIY0vPSN9jQeK9F1OjIZDeSKN5GwvY13uF3jiDRZoAHACw9FqZaTSg4tFTONmU1Q49kEg9XABODNQq6ZtjSWadvOyRt9Bcq7kWTtTSs9WeTqsgP7R8BZ9kmR7h2B9hfxupgdW7/Hbub/5T4hZUyDVZnxPkPiB9F2pdWaeNoAZcDi5x7STnmbp1Qg4RUUbeqxo7mhdgFlCAQhCAQhCAQhCAQhCAQhCAQhCAQhCAQUIQCEIQCEIQCEIQCEIQCEIQCEIQCEIQCEIQCEIQCEIQCEIQCEIQCEIQCEIQCEIQCEI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2534" name="AutoShape 6" descr="data:image/jpeg;base64,/9j/4AAQSkZJRgABAQAAAQABAAD/2wCEAAkGBhISEBUUEhQVFBQUFRUUFRQVFBQUFxYVFBQVFBQSFBUYHCYeFxkjGRQVHy8gIycpLCwsFR4xNTAqNSYsLCkBCQoKDgwOFw8PGikcHBwpKSkpKSkpLCkpKSkpKSkpKSkpKSwpKSkpKSkpKSkpKSkpKSkpKSkpLCwpLCwpKSwpKf/AABEIAMcA/gMBIgACEQEDEQH/xAAcAAABBAMBAAAAAAAAAAAAAAAABAUGBwECAwj/xABMEAABAwICBQoDBQQEDgMBAAABAAIDBBESIQUGMUFRBxMiMmFxgZGhsUJywVJigpKyI0PC0RQkM6IVFiU0U2Nkc3SDo7Ph8cPS8Aj/xAAZAQEBAQEBAQAAAAAAAAAAAAAAAQIDBAX/xAAjEQEBAAICAgIDAQEBAAAAAAAAAQIRAxIhMRNBBDJRFCJh/9oADAMBAAIRAxEAPwC8UIQgEIQgEIQgEIQgEIQgEIQgEIQgEIQgEIQgEIWLoMoWCUmm0nCzryxt+Z7R7lAqQmWfXOhZtqYvB2L9N0kfykaNG2pYPwyW88KuqJKhR2n5RNGPNm1lPfZYyBufDpWS+s1kpouvJwPRa9+RFxmwHcoHNCb9G6fp6j+xla8/ZBs78psfRLwUGUIQgEIQgEIQgEIQgELF00V2t1JCbPnZiHwtON3k29vFWTYeEKJTcpFMOq2R/g1o/vOv6Jvn5UQOrB+aQewaVr48v4m4nqFWc3KjP8McTe/G76hIJ+UerP7xjflY3+K618WSdotq6Lqk6jXmpdtqH+Dg39ICa6nWVzuvK93zSOPuVfhp2X1NWxs6z2N+ZzR7lIZtaqNm2oi8Hh3tdUFLrBENpHmElk1qjG/3Wpwz7qdl8TcoNE3ZIXfLG8+pACQT8qNMOrHK7wY33cqMk1sG4E+CTSazvOxvmVfixTtV2z8q/wBin/NJ9A36pvn5Vaj4WQt7w938QVMyawTH7I8UnfpWU/H5D/wtfHjPo3Vtz8plYf3rW/LGz6gprqte6l3WqZPB+H9NlWZne74nlZbSPPwuPetTGfwTh2nnzGwfJKTuxuf7lO+hdD85idJGbtscBdzZAvm59mlw7Mu3sUT1W0hLSyBxgZI0bi5zXDtDgdveCrb0RrjTSkF148h0JAMj2OGR9Fyzuc9RZIzNq5S08LHtbHI1wveYOkc0nZZ0Ys4bRs3BJWyt/dwR97KJ7vV1k+aR1ijjOEZjrNLQLEHeCEirdbYsLSzrEdIFwsPG/sPFefeTRip9WX1MtTHWUzTE9odBOGMic1wAsGlvSaNoLTcZdqftW9FSU8LGXDGNFubxAlmd+ibWeM9hAO070jh1ywOv0CLWIs4+tkgqNZC4mxdbgGgW7Lk3V6503D7rFSPmp3NbIOcDw4OYBHJhBBwse0ix+8SO1OGq7n00QbLUumyFxI7nHNdbMNfbE4Xysb9igz9MOO5x7329guR0m/c1o78TvqtTiyNxcGjtKwzxiSGRsjD8TCHC42g22EcDmla83zaRq9H1RrKZ9hI7FNHb9m4k3IewbQc89ovkVeOput8OkaYTRZEdGSMm7o32zaeI3g7x4gMsLj7Jdn9BQgrChCFhzgBc5AbTw7UGUi0tpaOniMkhsBsA2uO5rRvKa63lB0dFfHVw5bQ13OEd4ZdVRrXyo0lVOSZH80wlsYbG43G9+dgCbb9gsFrGbvlK11015qakluMxxbomEgEffcM3n07FHaesDRtsl0WsWipDhdHPn8RD/Pou+iNLajBzOeo5nPj2uYc3N7jkfAi/evVjljPEc6Tu0+0bM+4EpuqdYnbmnxyXNurbztc4+K7x6pjeCfFb81DdJp2Q/E0eN0nfpV5+PyCkcWqrfspXHq0B8I8lNLtCzUPO95QKZ5+Bx7yVPo9XhwSlmghwV0bV4zRch+ADvShmg5TwHh/4Vhs0IOC7t0OOCaRXserTztcUoj1UG+5U/boscF1bo8KiDQ6qN+zfvulsWrLR8I8lMW0rRwWSxg4IIzFq+BuShmhRwTy6pYN4XB+lGBU2Ss0SOC7N0cOC5S6daNiSS6fV61NnJ1E3fnbYjmWhMcmnTxSZ+lnHekwNpE5zQuTqtgTFaV2458SBx4nsPkuFVHIyxdv2WN01A+v0m0JPJpcbk3Ci4ysAy38c7d9lhtG0mweXfK0u78he6m8TVdqjSWJpabEEWI4rjqfrG7RtYJG35s2ZMwfHHfbb7Tdo8RvThT6tPf1Yal3bzbmjzdbeuFVqFWYcRjDQ3aXPZe3HCCSsZ5YWaaksehqapbIxr2EOa5oc1w2FrhcEdhBXUqp+TjTVVTzw0Uj2yQyNfzZtYxlgc8sa7e3LYeOWxWwV4XVhzrC52KvNYNZTUktYQ2BptctDjIftYXXAbwyO45J+180mY6cRtPSmOH8Azf55N/EqH1j12LJDHCcmnC5w2udsIadzQcstpHmFhCS4sSyUfYkjbs+68AOb3tI7ksotTKGqu9sbWvBs4EDE07g4gdIG2Tt9s81Xmrc1SenJI4g7IzmAO8537Qpno/S5heJB1m7Rf+0aSA6N3bvHgeKCU03J7A34B5Jw/wAUWtaebAa4bNwP3Xdh9NqetF6QZNGHMNwQCD2EJYk8CqKnQzcZLRYG5t9kg2c09xWrdFjgpBrk0QTh/wAMoJ/5jB0vNtvyqJS60N3L3ce8p4cstSnJujgtv6G0KPy61HckcmsrjvXTpkzuJbzTRwWjpGDeFCpNOPO9cH6Ted6vxptNZNIRjeEll04wKKR89ILsY94+4xz9uXwgpZDqrXP2U8o7XgR/rIWb0nur5OkusY3JFNrGdy7Q8nlY7rc0z5pQfRgcl0PJi/46hg+SN7v1Fql5eOL1phk08470mfpZ53qbQcmtOOvNK7uEbPo5L4dRaJv7t7/mkefRtgs/6MJ6XpVZvrXFc+fcdmfdn6K2f8FUMOZhp2drwz3fdanWqhjyE8DexjmezFi/k/yL8asodEVMnUhld3Rv97WS6HUeud+5LfnexvoXXU9OuUDupz8v+7p53euG3qsf4wSnqUVU75mxRD+++/osX8jJekRKHk1qT1nwt/E5x9G/VL4eTAfHUfkj+rnfRP39Or3dWkjZ2y1Q9o2O90cxpJ3x0kfcyeU+pYFi82d+16wgl1IiZG4iSeVzWktZzgYHEDJuTSRwW2gtXqSWBkj6YhxuC2R8rrFpIuMRGRtlkl40HWO69a4dkVNCz1fiK2GqJd16qsf/AM/mx5Rtaudyy/q6K4ND08fUp4m9vNN9yE26OrpKeSf+kVEPNF94byRsc0Em7SMrADCN+wpS3UGkPWidIf8AWyzS+jnkJZBqjSRZtpqdnbzUY9SFFN0mulFe39JiceDCZD/cBWsus8ThZsVTLcfu6WUix7XABPTqymiyM0LOwPYPQFJpda6Fu2cO+VsjvZqSU2iehq50VZE+WnkZHG8uvIWNeGljmB+AE3ydmL7Lq4g4EXGxVHrTrlRlodGJHOabZtDAQdxJN9vZvUz5NdYRWUDX2I5t7oTc36li3P5XN8lq42TdTaJ8rmmTG6QjbFCGt+eQ5H1Z5Lz44m57P/V1bfLXVHnJR9qdjfBkV/cKqIGdCQ8A39QWVOGiNaKiDJrsTR8LxiFuAO0ealVDr/DIA2VpidxHSZfdntHkVXwOSwEHo3UHT5YTGTltHcTZw8HfrU4fpNyofUXS5tC87QcB7fgJ/S5XsyIFrSN4B9FBF+UORzqIv3wvZIO4nA70f6KsKIgk9FpJsRjdhAF8wBcAkg7CRsKubWehx0NS3jBL5hhcPUBUvoizgwm1nC1zbK+V88stq9n418WOWZ0DoWWNo8RxNIOF3BzH2ZjDcwWnf0uxc5ZojYyWJBsQxslsFruHSw2dfDYjZfuSjnWg9drRlk1o2CxJNr32Wt2my5Y3Pc2OI4i84cOEZucQBa9zwG3dwsu//rG22jNAvrpwynZgyGK9sEbRkDiAub9ouSrD0byeUtOAXN55+98guL/dj6o8bntUk1Y1eZR07Y22xdaR32nnae4bB2BOFRFcLxcnLcvE9OuOOkamkLRlkG5gDdbgB9Ewx6ZqngGOjNnAEGSoiZcHMGzcR2J10rpumieWvlbiG1rbvcO9rASPFMmjda6dgey73BjzgswtOB/SaCH2IsSWjsAXOY2+mtwpxaRdsbSx975pT6NaEf4MrndarjZ/u6Ye73n2WkmvMQ6sTj3uA9gUkl18f8MTB3lzvqFucOf8TtC//FqV3XrKp3Y0xRD+4y/qthqVTnr89L/vKid/piA9Exy67VJ2Fjfljb/FdI5tZ6p22Z/gcP6bLf8AnyTvEyg1MpG5tpob8TE1x83AlLW00UX+ijH4GfyVZTaRkd1nvd3ucfcpMXrU/Gv9T5ItGXTFK3rTx+DsX6bpJJrZRt+Nzvljd9bKty5aly3/AJ5/WfkWBLr7TDqxyO78DfqUjl5Rh8EA/E8n2aFCSVrdanBgnepXNyiVB6rYm/gJ93JHNrvWO/e4flaxvs1MCwXLc4cJ9J3pwn1gqX9aaU/8x3sCkEk5ObiT35+65krBK3MJE3WS5aly1JWpK1pNk2kv7N3mrL5Aai9LUs+zM13542j+BVrWZxu7ipx//P0/TrGcWwv8jI36hefn/V0wR3lqb+3f/wAQ4+cIVbU39lL3N/UFbPLhRftnnjJE/wDPEY/cKp4xZkg4sH6gvC7EICwF0jbcHssfWywEE31aNqeK2/H5kk+7Qr+1TredpmHgB9R/JeeNWp7ws+66394H+Iq2eTnWO04pnbDCZL9zg36FZnpb7WBpCK8Mo4xyDzY5ee9Ei8DPl+pV86c0xHHSzuxDowynyjcvPujKu0LAdw+pXq/H8WuXIc7Kb8l+hhJUGZ2yEdHte4EA+DbnxCrp1cEpi1gqow0wOcxoBOWwknafAAeC782f/LGE8vSd1XWt2txkc6KJxbELtc5ps6QjIgOGYj3ZZuz3bYfovlRrML2VD2tZgIxkEOu7ohrbfFmT4Jrk1iiPVD3fLG8+WS8/FhLd10yy16OnOWFhkOAyHkmqJ/8AWJO1rD9Fo7S7j1YZT3tDf1ELhSSudO4ubgJYMiWnYdt25L1zW3GnUuWpctS5cy9dWXXEtcS5GRYMig6FywXLlzixjQdC5aly0L1qXoOhcsXXIvRziDoXLQuXMvWhkQdS5al65F61L1R0L1oXrmXrQuUG0z+ie4qV8gU1q6dvGnv+WVo/iUPc7IqQci8mGvkP+zvH/VhXHm/V1wTDlr0cXMxAdaJ35oXCQejlQch2jiCPYhequUTR3OUZda5icH/hPRePJ1/wrzHpfRxilcy3VJA7W7W+bSPIr57sb6KG9+3oHsxDo+oSe1k70VC+zja7HN6zcyCM2kgZ7Vx0tSZNmaOjJt+7IOuw+47CgUat1Fnlm51j4hw+indJjilE4yAiMd+0ykqDar05Mw4ZW8XA+zSp1pV+Gmjb9o4vr9USuenNYXOp5QXHNmHbtLiG29T5KN05GBvcEj0tVl3RGy+3cSP/AGugkyC9XBPbGRZzgVo6P1CJpojvMTHHvc0OPuqljOIgcSB5my9VxUga0DgAPIW+inPfRhFGaxaHNNLFuLhKfAYB9U3OnPE+al/K64CqgbwgefzSAfwqCGVduCf8RjL2Uc4uccg538A9yuXOrkJP2n4f4l2rJ2klXEzhJedWpcrpjZUZgtRIEmMixziiu5kWMaTumWvPjim4uikvWpkXDnFqZFpCjnFgyJPjRjQdi9al64lyW6I0a6olEbSASCbnYA0XOz/9mpbryEpcsY0snoGsqTE5xc1r8LnsaSbDrENzzGafNH0Gj3yiK05eb9fobBe1hYjLiFjLkk8rMaiuJYJUnjkgp6k07qdk37RrWyOzcGvtYEHJxGLs2JHrpRRRVAEQDQ5gc5o2A3IuBuuAMlJybutHUwucpTyMQ3rZP+Hf/wB2JRJzslPeQ6G9bL2U59ZI/wCSxzem8F21EAe0scLtcC0jiCLEeRVAa06vhksjH2PNkxufwDSTHKewXs7se77IXoNVJp2he/SlXG0YrBswbvc0sZjDeJB6QHzDevA7qvp43U8tiCG4vyu3tP0TxPoqCoacQsXbXMOEnvGx3iE6PomC2NvOREWBGdm7mniLbBtHHKwQvomtd/V3vc3e1zbgfjyIHfcoG/Q2gBBI4Ndj2EG1rFwwsbt22LvMJLrBp4Snm4tocY2HdhbkX95yt3FOmk6wU8LnXu83DeLpHDaBwaM+zoDekepOqhmlxOBwtzceDfsj7x9PBAyaU0dzXNi4zZi7cyc3cL7R2WWhcnjXyO1fLlYWjtwsI2jLyt4JkuvXxenPI5aBjx1UDftTRDzkaF6tXlXVM/1+l/4mH/utXqjGufP7axU5yxP/AK+wcKdnrLL/ACUDxKZ8r8n+Ue6CH1dKVBi9erh/SOWft1L1oHdL8P1WhetWv6X4fqF1rJRjWC9csSVRaLndC6ZsbjEw4XSAdEG4FifxDzTKye2ZNnii1YbJo6esMjgYXhgjDRZ39ncl1/v+iU66aqR0f9HfA58kc8ZcC8gnELOAFgNrXNyTlos21cq+2do/vU6kGq1E3SOjKMOsTSVDQ6+9kRJw+LHM/KvBlyWZvRMZonZqhRx1VBTGJpkdG+aoJLjjLY8muF7YcYdl91Zp9b6JlW+B1NDBHG6RhlIZmYyQBhDN5HFJ9F6Y5/WR7gbtY2WJvdGzCfNxcfFJKbUCWWulfVMLYHPmeC2RgcbvJYbC5AsTfYuO60gmkHN51+C2AveW22YS84bcBayTFy2q2gOIGwE27rnCfKy4kr6mP6x5r7dMSMS53WCVpHTEpPqM9rHTSuIAYy2ZttOI+jfVRO6FnOdppZ4TTQuuTnSnnnRxxhpNg2xLiRYXzJOZPguLtMUsMskzHOnmeXEXbhY3Ft25nLLuURusErn8WO2u1SJmsEMbjI2N0k5JJlkIAxHaWsBNuG3cmWrrHyvL3m7nZk+wA3Dck90XW5jIlu2XHJWbyFwft6l3CKNv5nuP8KrEK4eQ6mtFUv4vjZ+VrnfxhcfyPTeC0FX2nIub02x4y52nt4tLv/qFYKhev8ZbLSTC1hK6Jx7HtJb7FeF2cdLaqNmJlgfzUjs5GWxRvO3FhGbXcSPLeo9U6sVhaQAxw+45ueVus82b32PcpHLpYsfHhIw3tIOAuw37CGlx8ErodYqeWURkYZHXsHsBxWLhk+1ieiTZBXNLyeSOk52sezo5MZES9rBttjO1x2k7T2CxEqpaVkTAyMYWj1PEneVI9YR+zb2O+h/ko+UFT8on+eH5G/VRrEpPyjj+tj5AosvVxemMjtqq61dSn/aIf+61enjULyzoGS1VAeE8R/6jV6T/AKQufN7XFVPKy/8AykT/AKiH/wCRQzEpdyqOvXA8YI/R0oUNJXr4f0jll7b3WjXdI/L9UErm09M/J/EulQoxKbaoa300NHJT1MJla6THa7MJyZk7EQciwHK6g10KZ4TOarON0neseu8EtI6lpoY6eNzg52HpXwkOya1oFyWtzJOxNOreustAx7IHAiQhxxRg2IFrtu7Ly3BRkoXKcGLfel9LpQxS87EXtkBJx47G7r4tg33Smr1qqZOvK93Y573D8pNvRM6F0nHjPpO1bySkkkm5O1aXWpKFtGcSLrCxdBtdBK1unCkB5lxAdfFtaBsDN5OwZqW6NEKLpUebDA7K7gGlu0tsem7xAFvmPBdp61oeC21m48OEHK7bNGYHlnZZ7fyLojbAbHIjCLnonwvw8UGncG4rZZbxex2EjbY8VllV1sV3Ym4b3z2gjbt2IlrLi1gCQ0ONzmG2tlu2DyV8mo5xZuCvrkgo8GjQ7/SyyP8AAERj9Coel2k8AvSup1DzNBTs3iJhPe4Y3erivL+Rfp0wPSaNbNG8/Ryst0gMbeIcw4mkeSd1hwXldFQaCr46pwLnlsjQ5kkd8ndFzL24jEc07UkopeaE7XOxCEBzc2iZksgxFw2dGUHPbmq514pHUGkpA04Wl2NoAN3YhcWI2ZWzT5oTlHkawc63EDl0jgde9gDuPkgs/TWcJ7CD9Pqo4XJBU8pUDonAxy3I3c2RlntxdihtbyptseahJO4vd/C3+aBv5Sh/WW/If4f5qIXSrSunZaqbHKRsyDQABs2b/NI7r08XpjIoo5MMjDwew+TgV6NZPdeasVlf9DW3aDxAPmAVnm9wxQnlR/zqM8YR6SP/AJqG3Ux5TX3lhP8Aq3jyc0/VQxenh/SM5e2SVow9M/KPcrN1ozrO7m/VdLWXcFOGjNHiUElxABAsACTkTvOWQ9U2rvBWvYLNNrm+wbbWVy3Z4Zh3foqJgJzkt97Dd2Qw7O2975bEi0tC1haGtLcr5g555HPadtyMll2mnWADWWBuLjHmd/S7SSkdRVOecTziPb7DgsY45b8rdOd1hF1i66IELBKxdTasoBWFhNq2RdYXSOme49Fpd3An2WblDTRYunSn1Wq37IX95GH9Vk5U/J/Uu6xY3vdc+TQVi8uM+161GbrF1YFHyUSO2uefkid7lPdLyPNtmx7j9+RrB44RcLF58WuiudAaPM0scYFzJI1g8SAfIEnwXqBjLCw2DIdw2KL6n6hQ0XTs10xuMQvZgPwsxZ95UqK8vJn3rcmghCFhVYct2rjpKdlVH1oThkIFyI3HJ3gSR+LsVLUj7tcyxscxjORd3DMZgFetJ4GvaWPAc1wLXNIuCCLEEcLKiNfuS59I8zQAvgzIIuXRX+F43t4O8+JCvW1DgOs8C93HJ2J2VmtI27ANtjnsKRzts422bR3HMeiVzxODrgZ7rbr7XEHI3/lfZdJp8xfpGxwkuHl5ZjyVCePrjuK2JRCy778Gk+ZCdNH6PxtxW3n0yXbjZyNatzQOkg6lhdfbG0HvaMJ9QVBmaK7EspZ3RDmyei43YfvHrM7ztHeVeT1tIW641POlhBADMQOV+ta28bx6qNZcXHuDW++JSJlCZuja98lz0hqTVRNxBhew72jER2OAzHfaycWcnilhhJHDzc4+gIHotGbTkBs2C25LGaImJs2KQnsY7+SV0eqNU8uwxOyNjfKxtsN9679sZ9s6ptRdSmDk6qT1jGzvdf2unaj5Ki7rSk/JG53qbK3nwidKgF0K26Pkhj+Jsrvmcxg8rXT1R8lsDf3UX4nPkP8AJc7+RPproouxSmn0RPJ1Inu7mOPsF6HpNSYWbAxvyRMb65pxZq/ENuJ3e4+wssX8i/UXpHnuDUStf+6LfnLW+5unKl5MKh3WfGOwYnn0CvqPRcTdjG+Iv7pQ1gGwW7slzvNlVmMUtS8j5PWdK7uYGDzcU9UfJBGNsf55T7MVooWLnlftdIVR8mcDPhiHdHiPm5PFPqhC0bXHsBDR5AJ9Qsqb4tAU7f3YPzXd7pXHSsb1WtHcAPZdUIBCEIBBQgoBCEIBYc26yhBAtaOSWmqLvgtBIdrQLxOPaz4e9vHYVV+nuTGtgBxQvc37cX7ZtuNh0h4gL0asWQeTXUDY2uGeI7cWRFt1tyf9A0o5lgALnEXIY0vPSN9jQeK9F1OjIZDeSKN5GwvY13uF3jiDRZoAHACw9FqZaTSg4tFTONmU1Q49kEg9XABODNQq6ZtjSWadvOyRt9Bcq7kWTtTSs9WeTqsgP7R8BZ9kmR7h2B9hfxupgdW7/Hbub/5T4hZUyDVZnxPkPiB9F2pdWaeNoAZcDi5x7STnmbp1Qg4RUUbeqxo7mhdgFlCAQhCAQhCAQhCAQhCAQhCAQhCAQhCAQUIQCEIQCEIQCEIQCEIQCEIQCEIQCEIQCEIQCEIQCEIQCEIQCEIQCEIQCEIQCEIQCEI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2536" name="AutoShape 8" descr="data:image/jpeg;base64,/9j/4AAQSkZJRgABAQAAAQABAAD/2wCEAAkGBhISEBUUEhQVFBQUFRUUFRQVFBQUFxYVFBQVFBQSFBUYHCYeFxkjGRQVHy8gIycpLCwsFR4xNTAqNSYsLCkBCQoKDgwOFw8PGikcHBwpKSkpKSkpLCkpKSkpKSkpKSkpKSwpKSkpKSkpKSkpKSkpKSkpKSkpLCwpLCwpKSwpKf/AABEIAMcA/gMBIgACEQEDEQH/xAAcAAABBAMBAAAAAAAAAAAAAAAABAUGBwECAwj/xABMEAABAwICBQoDBQQEDgMBAAABAAIDBBESIQUGMUFRBxMiMmFxgZGhsUJywVJigpKyI0PC0RQkM6IVFiU0U2Nkc3SDo7Ph8cPS8Aj/xAAZAQEBAQEBAQAAAAAAAAAAAAAAAQIDBAX/xAAjEQEBAAICAgIDAQEBAAAAAAAAAQIRAxIhMRNBBDJRFCJh/9oADAMBAAIRAxEAPwC8UIQgEIQgEIQgEIQgEIQgEIQgEIQgEIQgEIQgEIWLoMoWCUmm0nCzryxt+Z7R7lAqQmWfXOhZtqYvB2L9N0kfykaNG2pYPwyW88KuqJKhR2n5RNGPNm1lPfZYyBufDpWS+s1kpouvJwPRa9+RFxmwHcoHNCb9G6fp6j+xla8/ZBs78psfRLwUGUIQgEIQgEIQgEIQgELF00V2t1JCbPnZiHwtON3k29vFWTYeEKJTcpFMOq2R/g1o/vOv6Jvn5UQOrB+aQewaVr48v4m4nqFWc3KjP8McTe/G76hIJ+UerP7xjflY3+K618WSdotq6Lqk6jXmpdtqH+Dg39ICa6nWVzuvK93zSOPuVfhp2X1NWxs6z2N+ZzR7lIZtaqNm2oi8Hh3tdUFLrBENpHmElk1qjG/3Wpwz7qdl8TcoNE3ZIXfLG8+pACQT8qNMOrHK7wY33cqMk1sG4E+CTSazvOxvmVfixTtV2z8q/wBin/NJ9A36pvn5Vaj4WQt7w938QVMyawTH7I8UnfpWU/H5D/wtfHjPo3Vtz8plYf3rW/LGz6gprqte6l3WqZPB+H9NlWZne74nlZbSPPwuPetTGfwTh2nnzGwfJKTuxuf7lO+hdD85idJGbtscBdzZAvm59mlw7Mu3sUT1W0hLSyBxgZI0bi5zXDtDgdveCrb0RrjTSkF148h0JAMj2OGR9Fyzuc9RZIzNq5S08LHtbHI1wveYOkc0nZZ0Ys4bRs3BJWyt/dwR97KJ7vV1k+aR1ijjOEZjrNLQLEHeCEirdbYsLSzrEdIFwsPG/sPFefeTRip9WX1MtTHWUzTE9odBOGMic1wAsGlvSaNoLTcZdqftW9FSU8LGXDGNFubxAlmd+ibWeM9hAO070jh1ywOv0CLWIs4+tkgqNZC4mxdbgGgW7Lk3V6503D7rFSPmp3NbIOcDw4OYBHJhBBwse0ix+8SO1OGq7n00QbLUumyFxI7nHNdbMNfbE4Xysb9igz9MOO5x7329guR0m/c1o78TvqtTiyNxcGjtKwzxiSGRsjD8TCHC42g22EcDmla83zaRq9H1RrKZ9hI7FNHb9m4k3IewbQc89ovkVeOput8OkaYTRZEdGSMm7o32zaeI3g7x4gMsLj7Jdn9BQgrChCFhzgBc5AbTw7UGUi0tpaOniMkhsBsA2uO5rRvKa63lB0dFfHVw5bQ13OEd4ZdVRrXyo0lVOSZH80wlsYbG43G9+dgCbb9gsFrGbvlK11015qakluMxxbomEgEffcM3n07FHaesDRtsl0WsWipDhdHPn8RD/Pou+iNLajBzOeo5nPj2uYc3N7jkfAi/evVjljPEc6Tu0+0bM+4EpuqdYnbmnxyXNurbztc4+K7x6pjeCfFb81DdJp2Q/E0eN0nfpV5+PyCkcWqrfspXHq0B8I8lNLtCzUPO95QKZ5+Bx7yVPo9XhwSlmghwV0bV4zRch+ADvShmg5TwHh/4Vhs0IOC7t0OOCaRXserTztcUoj1UG+5U/boscF1bo8KiDQ6qN+zfvulsWrLR8I8lMW0rRwWSxg4IIzFq+BuShmhRwTy6pYN4XB+lGBU2Ss0SOC7N0cOC5S6daNiSS6fV61NnJ1E3fnbYjmWhMcmnTxSZ+lnHekwNpE5zQuTqtgTFaV2458SBx4nsPkuFVHIyxdv2WN01A+v0m0JPJpcbk3Ci4ysAy38c7d9lhtG0mweXfK0u78he6m8TVdqjSWJpabEEWI4rjqfrG7RtYJG35s2ZMwfHHfbb7Tdo8RvThT6tPf1Yal3bzbmjzdbeuFVqFWYcRjDQ3aXPZe3HCCSsZ5YWaaksehqapbIxr2EOa5oc1w2FrhcEdhBXUqp+TjTVVTzw0Uj2yQyNfzZtYxlgc8sa7e3LYeOWxWwV4XVhzrC52KvNYNZTUktYQ2BptctDjIftYXXAbwyO45J+180mY6cRtPSmOH8Azf55N/EqH1j12LJDHCcmnC5w2udsIadzQcstpHmFhCS4sSyUfYkjbs+68AOb3tI7ksotTKGqu9sbWvBs4EDE07g4gdIG2Tt9s81Xmrc1SenJI4g7IzmAO8537Qpno/S5heJB1m7Rf+0aSA6N3bvHgeKCU03J7A34B5Jw/wAUWtaebAa4bNwP3Xdh9NqetF6QZNGHMNwQCD2EJYk8CqKnQzcZLRYG5t9kg2c09xWrdFjgpBrk0QTh/wAMoJ/5jB0vNtvyqJS60N3L3ce8p4cstSnJujgtv6G0KPy61HckcmsrjvXTpkzuJbzTRwWjpGDeFCpNOPO9cH6Ted6vxptNZNIRjeEll04wKKR89ILsY94+4xz9uXwgpZDqrXP2U8o7XgR/rIWb0nur5OkusY3JFNrGdy7Q8nlY7rc0z5pQfRgcl0PJi/46hg+SN7v1Fql5eOL1phk08470mfpZ53qbQcmtOOvNK7uEbPo5L4dRaJv7t7/mkefRtgs/6MJ6XpVZvrXFc+fcdmfdn6K2f8FUMOZhp2drwz3fdanWqhjyE8DexjmezFi/k/yL8asodEVMnUhld3Rv97WS6HUeud+5LfnexvoXXU9OuUDupz8v+7p53euG3qsf4wSnqUVU75mxRD+++/osX8jJekRKHk1qT1nwt/E5x9G/VL4eTAfHUfkj+rnfRP39Or3dWkjZ2y1Q9o2O90cxpJ3x0kfcyeU+pYFi82d+16wgl1IiZG4iSeVzWktZzgYHEDJuTSRwW2gtXqSWBkj6YhxuC2R8rrFpIuMRGRtlkl40HWO69a4dkVNCz1fiK2GqJd16qsf/AM/mx5Rtaudyy/q6K4ND08fUp4m9vNN9yE26OrpKeSf+kVEPNF94byRsc0Em7SMrADCN+wpS3UGkPWidIf8AWyzS+jnkJZBqjSRZtpqdnbzUY9SFFN0mulFe39JiceDCZD/cBWsus8ThZsVTLcfu6WUix7XABPTqymiyM0LOwPYPQFJpda6Fu2cO+VsjvZqSU2iehq50VZE+WnkZHG8uvIWNeGljmB+AE3ydmL7Lq4g4EXGxVHrTrlRlodGJHOabZtDAQdxJN9vZvUz5NdYRWUDX2I5t7oTc36li3P5XN8lq42TdTaJ8rmmTG6QjbFCGt+eQ5H1Z5Lz44m57P/V1bfLXVHnJR9qdjfBkV/cKqIGdCQ8A39QWVOGiNaKiDJrsTR8LxiFuAO0ealVDr/DIA2VpidxHSZfdntHkVXwOSwEHo3UHT5YTGTltHcTZw8HfrU4fpNyofUXS5tC87QcB7fgJ/S5XsyIFrSN4B9FBF+UORzqIv3wvZIO4nA70f6KsKIgk9FpJsRjdhAF8wBcAkg7CRsKubWehx0NS3jBL5hhcPUBUvoizgwm1nC1zbK+V88stq9n418WOWZ0DoWWNo8RxNIOF3BzH2ZjDcwWnf0uxc5ZojYyWJBsQxslsFruHSw2dfDYjZfuSjnWg9drRlk1o2CxJNr32Wt2my5Y3Pc2OI4i84cOEZucQBa9zwG3dwsu//rG22jNAvrpwynZgyGK9sEbRkDiAub9ouSrD0byeUtOAXN55+98guL/dj6o8bntUk1Y1eZR07Y22xdaR32nnae4bB2BOFRFcLxcnLcvE9OuOOkamkLRlkG5gDdbgB9Ewx6ZqngGOjNnAEGSoiZcHMGzcR2J10rpumieWvlbiG1rbvcO9rASPFMmjda6dgey73BjzgswtOB/SaCH2IsSWjsAXOY2+mtwpxaRdsbSx975pT6NaEf4MrndarjZ/u6Ye73n2WkmvMQ6sTj3uA9gUkl18f8MTB3lzvqFucOf8TtC//FqV3XrKp3Y0xRD+4y/qthqVTnr89L/vKid/piA9Exy67VJ2Fjfljb/FdI5tZ6p22Z/gcP6bLf8AnyTvEyg1MpG5tpob8TE1x83AlLW00UX+ijH4GfyVZTaRkd1nvd3ucfcpMXrU/Gv9T5ItGXTFK3rTx+DsX6bpJJrZRt+Nzvljd9bKty5aly3/AJ5/WfkWBLr7TDqxyO78DfqUjl5Rh8EA/E8n2aFCSVrdanBgnepXNyiVB6rYm/gJ93JHNrvWO/e4flaxvs1MCwXLc4cJ9J3pwn1gqX9aaU/8x3sCkEk5ObiT35+65krBK3MJE3WS5aly1JWpK1pNk2kv7N3mrL5Aai9LUs+zM13542j+BVrWZxu7ipx//P0/TrGcWwv8jI36hefn/V0wR3lqb+3f/wAQ4+cIVbU39lL3N/UFbPLhRftnnjJE/wDPEY/cKp4xZkg4sH6gvC7EICwF0jbcHssfWywEE31aNqeK2/H5kk+7Qr+1TredpmHgB9R/JeeNWp7ws+66394H+Iq2eTnWO04pnbDCZL9zg36FZnpb7WBpCK8Mo4xyDzY5ee9Ei8DPl+pV86c0xHHSzuxDowynyjcvPujKu0LAdw+pXq/H8WuXIc7Kb8l+hhJUGZ2yEdHte4EA+DbnxCrp1cEpi1gqow0wOcxoBOWwknafAAeC782f/LGE8vSd1XWt2txkc6KJxbELtc5ps6QjIgOGYj3ZZuz3bYfovlRrML2VD2tZgIxkEOu7ohrbfFmT4Jrk1iiPVD3fLG8+WS8/FhLd10yy16OnOWFhkOAyHkmqJ/8AWJO1rD9Fo7S7j1YZT3tDf1ELhSSudO4ubgJYMiWnYdt25L1zW3GnUuWpctS5cy9dWXXEtcS5GRYMig6FywXLlzixjQdC5aly0L1qXoOhcsXXIvRziDoXLQuXMvWhkQdS5al65F61L1R0L1oXrmXrQuUG0z+ie4qV8gU1q6dvGnv+WVo/iUPc7IqQci8mGvkP+zvH/VhXHm/V1wTDlr0cXMxAdaJ35oXCQejlQch2jiCPYhequUTR3OUZda5icH/hPRePJ1/wrzHpfRxilcy3VJA7W7W+bSPIr57sb6KG9+3oHsxDo+oSe1k70VC+zja7HN6zcyCM2kgZ7Vx0tSZNmaOjJt+7IOuw+47CgUat1Fnlm51j4hw+indJjilE4yAiMd+0ykqDar05Mw4ZW8XA+zSp1pV+Gmjb9o4vr9USuenNYXOp5QXHNmHbtLiG29T5KN05GBvcEj0tVl3RGy+3cSP/AGugkyC9XBPbGRZzgVo6P1CJpojvMTHHvc0OPuqljOIgcSB5my9VxUga0DgAPIW+inPfRhFGaxaHNNLFuLhKfAYB9U3OnPE+al/K64CqgbwgefzSAfwqCGVduCf8RjL2Uc4uccg538A9yuXOrkJP2n4f4l2rJ2klXEzhJedWpcrpjZUZgtRIEmMixziiu5kWMaTumWvPjim4uikvWpkXDnFqZFpCjnFgyJPjRjQdi9al64lyW6I0a6olEbSASCbnYA0XOz/9mpbryEpcsY0snoGsqTE5xc1r8LnsaSbDrENzzGafNH0Gj3yiK05eb9fobBe1hYjLiFjLkk8rMaiuJYJUnjkgp6k07qdk37RrWyOzcGvtYEHJxGLs2JHrpRRRVAEQDQ5gc5o2A3IuBuuAMlJybutHUwucpTyMQ3rZP+Hf/wB2JRJzslPeQ6G9bL2U59ZI/wCSxzem8F21EAe0scLtcC0jiCLEeRVAa06vhksjH2PNkxufwDSTHKewXs7se77IXoNVJp2he/SlXG0YrBswbvc0sZjDeJB6QHzDevA7qvp43U8tiCG4vyu3tP0TxPoqCoacQsXbXMOEnvGx3iE6PomC2NvOREWBGdm7mniLbBtHHKwQvomtd/V3vc3e1zbgfjyIHfcoG/Q2gBBI4Ndj2EG1rFwwsbt22LvMJLrBp4Snm4tocY2HdhbkX95yt3FOmk6wU8LnXu83DeLpHDaBwaM+zoDekepOqhmlxOBwtzceDfsj7x9PBAyaU0dzXNi4zZi7cyc3cL7R2WWhcnjXyO1fLlYWjtwsI2jLyt4JkuvXxenPI5aBjx1UDftTRDzkaF6tXlXVM/1+l/4mH/utXqjGufP7axU5yxP/AK+wcKdnrLL/ACUDxKZ8r8n+Ue6CH1dKVBi9erh/SOWft1L1oHdL8P1WhetWv6X4fqF1rJRjWC9csSVRaLndC6ZsbjEw4XSAdEG4FifxDzTKye2ZNnii1YbJo6esMjgYXhgjDRZ39ncl1/v+iU66aqR0f9HfA58kc8ZcC8gnELOAFgNrXNyTlos21cq+2do/vU6kGq1E3SOjKMOsTSVDQ6+9kRJw+LHM/KvBlyWZvRMZonZqhRx1VBTGJpkdG+aoJLjjLY8muF7YcYdl91Zp9b6JlW+B1NDBHG6RhlIZmYyQBhDN5HFJ9F6Y5/WR7gbtY2WJvdGzCfNxcfFJKbUCWWulfVMLYHPmeC2RgcbvJYbC5AsTfYuO60gmkHN51+C2AveW22YS84bcBayTFy2q2gOIGwE27rnCfKy4kr6mP6x5r7dMSMS53WCVpHTEpPqM9rHTSuIAYy2ZttOI+jfVRO6FnOdppZ4TTQuuTnSnnnRxxhpNg2xLiRYXzJOZPguLtMUsMskzHOnmeXEXbhY3Ft25nLLuURusErn8WO2u1SJmsEMbjI2N0k5JJlkIAxHaWsBNuG3cmWrrHyvL3m7nZk+wA3Dck90XW5jIlu2XHJWbyFwft6l3CKNv5nuP8KrEK4eQ6mtFUv4vjZ+VrnfxhcfyPTeC0FX2nIub02x4y52nt4tLv/qFYKhev8ZbLSTC1hK6Jx7HtJb7FeF2cdLaqNmJlgfzUjs5GWxRvO3FhGbXcSPLeo9U6sVhaQAxw+45ueVus82b32PcpHLpYsfHhIw3tIOAuw37CGlx8ErodYqeWURkYZHXsHsBxWLhk+1ieiTZBXNLyeSOk52sezo5MZES9rBttjO1x2k7T2CxEqpaVkTAyMYWj1PEneVI9YR+zb2O+h/ko+UFT8on+eH5G/VRrEpPyjj+tj5AosvVxemMjtqq61dSn/aIf+61enjULyzoGS1VAeE8R/6jV6T/AKQufN7XFVPKy/8AykT/AKiH/wCRQzEpdyqOvXA8YI/R0oUNJXr4f0jll7b3WjXdI/L9UErm09M/J/EulQoxKbaoa300NHJT1MJla6THa7MJyZk7EQciwHK6g10KZ4TOarON0neseu8EtI6lpoY6eNzg52HpXwkOya1oFyWtzJOxNOreustAx7IHAiQhxxRg2IFrtu7Ly3BRkoXKcGLfel9LpQxS87EXtkBJx47G7r4tg33Smr1qqZOvK93Y573D8pNvRM6F0nHjPpO1bySkkkm5O1aXWpKFtGcSLrCxdBtdBK1unCkB5lxAdfFtaBsDN5OwZqW6NEKLpUebDA7K7gGlu0tsem7xAFvmPBdp61oeC21m48OEHK7bNGYHlnZZ7fyLojbAbHIjCLnonwvw8UGncG4rZZbxex2EjbY8VllV1sV3Ym4b3z2gjbt2IlrLi1gCQ0ONzmG2tlu2DyV8mo5xZuCvrkgo8GjQ7/SyyP8AAERj9Coel2k8AvSup1DzNBTs3iJhPe4Y3erivL+Rfp0wPSaNbNG8/Ryst0gMbeIcw4mkeSd1hwXldFQaCr46pwLnlsjQ5kkd8ndFzL24jEc07UkopeaE7XOxCEBzc2iZksgxFw2dGUHPbmq514pHUGkpA04Wl2NoAN3YhcWI2ZWzT5oTlHkawc63EDl0jgde9gDuPkgs/TWcJ7CD9Pqo4XJBU8pUDonAxy3I3c2RlntxdihtbyptseahJO4vd/C3+aBv5Sh/WW/If4f5qIXSrSunZaqbHKRsyDQABs2b/NI7r08XpjIoo5MMjDwew+TgV6NZPdeasVlf9DW3aDxAPmAVnm9wxQnlR/zqM8YR6SP/AJqG3Ux5TX3lhP8Aq3jyc0/VQxenh/SM5e2SVow9M/KPcrN1ozrO7m/VdLWXcFOGjNHiUElxABAsACTkTvOWQ9U2rvBWvYLNNrm+wbbWVy3Z4Zh3foqJgJzkt97Dd2Qw7O2975bEi0tC1haGtLcr5g555HPadtyMll2mnWADWWBuLjHmd/S7SSkdRVOecTziPb7DgsY45b8rdOd1hF1i66IELBKxdTasoBWFhNq2RdYXSOme49Fpd3An2WblDTRYunSn1Wq37IX95GH9Vk5U/J/Uu6xY3vdc+TQVi8uM+161GbrF1YFHyUSO2uefkid7lPdLyPNtmx7j9+RrB44RcLF58WuiudAaPM0scYFzJI1g8SAfIEnwXqBjLCw2DIdw2KL6n6hQ0XTs10xuMQvZgPwsxZ95UqK8vJn3rcmghCFhVYct2rjpKdlVH1oThkIFyI3HJ3gSR+LsVLUj7tcyxscxjORd3DMZgFetJ4GvaWPAc1wLXNIuCCLEEcLKiNfuS59I8zQAvgzIIuXRX+F43t4O8+JCvW1DgOs8C93HJ2J2VmtI27ANtjnsKRzts422bR3HMeiVzxODrgZ7rbr7XEHI3/lfZdJp8xfpGxwkuHl5ZjyVCePrjuK2JRCy778Gk+ZCdNH6PxtxW3n0yXbjZyNatzQOkg6lhdfbG0HvaMJ9QVBmaK7EspZ3RDmyei43YfvHrM7ztHeVeT1tIW641POlhBADMQOV+ta28bx6qNZcXHuDW++JSJlCZuja98lz0hqTVRNxBhew72jER2OAzHfaycWcnilhhJHDzc4+gIHotGbTkBs2C25LGaImJs2KQnsY7+SV0eqNU8uwxOyNjfKxtsN9679sZ9s6ptRdSmDk6qT1jGzvdf2unaj5Ki7rSk/JG53qbK3nwidKgF0K26Pkhj+Jsrvmcxg8rXT1R8lsDf3UX4nPkP8AJc7+RPproouxSmn0RPJ1Inu7mOPsF6HpNSYWbAxvyRMb65pxZq/ENuJ3e4+wssX8i/UXpHnuDUStf+6LfnLW+5unKl5MKh3WfGOwYnn0CvqPRcTdjG+Iv7pQ1gGwW7slzvNlVmMUtS8j5PWdK7uYGDzcU9UfJBGNsf55T7MVooWLnlftdIVR8mcDPhiHdHiPm5PFPqhC0bXHsBDR5AJ9Qsqb4tAU7f3YPzXd7pXHSsb1WtHcAPZdUIBCEIBBQgoBCEIBYc26yhBAtaOSWmqLvgtBIdrQLxOPaz4e9vHYVV+nuTGtgBxQvc37cX7ZtuNh0h4gL0asWQeTXUDY2uGeI7cWRFt1tyf9A0o5lgALnEXIY0vPSN9jQeK9F1OjIZDeSKN5GwvY13uF3jiDRZoAHACw9FqZaTSg4tFTONmU1Q49kEg9XABODNQq6ZtjSWadvOyRt9Bcq7kWTtTSs9WeTqsgP7R8BZ9kmR7h2B9hfxupgdW7/Hbub/5T4hZUyDVZnxPkPiB9F2pdWaeNoAZcDi5x7STnmbp1Qg4RUUbeqxo7mhdgFlCAQhCAQhCAQhCAQhCAQhCAQhCAQhCAQUIQCEIQCEIQCEIQCEIQCEIQCEIQCEIQCEIQCEIQCEIQCEIQCEIQCEIQCEIQCEIQCEI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2538" name="AutoShape 10" descr="data:image/jpeg;base64,/9j/4AAQSkZJRgABAQAAAQABAAD/2wCEAAkGBhQSERUUEhQWFBQVFBQUGBMXFBQWFRUVFRUVFxcVFRQYHSYfFxkjGRQXHy8iJCcpLCwtFx4xNTAqNSYsLSkBCQoKDgwOFw8PFSkgHBwpKSkpKSwqKSkpKSkpKSkpKSkpKSkpLCkpKSwpKSkpLCwpKSkpKSksKSwsLCkpKSwpLP/AABEIAKoAyAMBIgACEQEDEQH/xAAcAAEAAQUBAQAAAAAAAAAAAAAABQEDBAYHAgj/xAA8EAABAwIDBAcGBAYCAwAAAAABAAIDBBESITEFQVFhBgcicYGRoRMyUnKxwRRCgvAjYpKi0eEzw0Nzwv/EABkBAQADAQEAAAAAAAAAAAAAAAABAgMEBf/EACERAQEAAgEEAwEBAAAAAAAAAAABAhEDEiExQQQTUSJh/9oADAMBAAIRAxEAPwDuKIiAiIgIiICIiAiIgIiICIiAiIgIiICIiAiIgIiICIiAiIgIiICIiAiIgIiICIiAiIgIiIF1S65D109YU1K+GKindHIC8ylrWkWLW4GkkGztTbgQuZP6zdqnWuPg5g+wQfVd1W6+WKfrX2swZVeL5vYuP9wurknXFtbCb1Nu6OG/mG5IPqNF8uQ9ZG2X4cNU/tWsLQjXvbl4rpnRXrypfw0bK18gqWtLZCIi5ri384LcsxY+amzQ6uitU84e0OaQWuAcCMwQRcEHgQVdUAiIgIiICIiAiIgIiICIiAiKl0FUVLqL6QdJYKOP2k77bmtAu95tezG7z6cSEEqonpVXGGiqZWOwuZTzPa7LJzY3Fpz52XIOlPXVWONqSIQsOji32shHG57De4B1uK0TaG19o1ovUTvc0aNeW2H6ALDxCnQhq2vqak3eXPdiL8VrHE7U3WLKyoYO17UDicVvNZcs80R7QaeeED1bZX4NvE5aHhe9/HerZbvdEQ34x/xHyBVyOpv72ZuMrWB352WfLC2U6WPEfcb1g1VI+IjEMjo7ce5MNb7lSNNtQnEMIGWt9BvA7/ssXaDrOaRk70tz+irs5hdfAMTt4vbLj5rNfsVzzd4Dd2Thx7it7w553cU68cfLpXVT08mhmbTTyF9O9zYWBxuYXnKPCTngJGG18iWniu6hfJFVTObZ18xbtDUEaFfSPV70sbX0bJMQMrQGTN3tkaMyRwcO0O/ksM8LhdVeZS942dERUSIiICoijdq9I6emF55mR8AT2j3MHaPgEEkl1z+v63Ir2ghkk/nd/Db4DNx9FCV/TOtmBLJmxt3iJgDh3l13eRC2x4M76Z3kxnt1l8gGpsOJyUe7pNSh2E1EOLh7WO/1XD6yRzzeaR8vzvc4X7jkPJYxnY3QDuyXTPh/uTO8/wCR3ybb1OwXdPE0cTKwfdQtd1m0EX/mEh4Rtc/1tb1XFpKxnAeQWLJMw7lTL4tnjJacv7HUq3rpZn7Cme/m94YPJocVr9d1tVz/AHGxxfLGXnzcSPRaT7ccShqefoFj9Ga/XE1VdK62UfxKqYX3B2Af22UUX53cS48XEuPmVjmdeC8lWnx77LnFxxFzlkc/HiBuXkyjcFbsvD5QNSPv5LScEnlHWq43/wBqG2pswntNzHw2Fx3W1Up+IvoCfRUxHuVvrmtI2iNlzYjhPvjMfzgbvm387LZoIGTRmOQXB37wdzhzC1naUOBwe02zuCNxGf8AtSUVfYNeMg8XtuDgbOHnn3OC5c8emry7QlRTvpZi2+bTkdzgdCORH7yWzUlYJGBw8RwPBRXSCQSsDvzM9Wnd4H7qL2ZXOYSAdVt8fluN1fFU5MOqbbXO7K2pP7K3zqHmtVVLNzoWO/okt/2LnUcmIYuK3vqTdbaTxxp5PR8ZU/Jy6qceOo7uiIuRqKG6VdJ46GnM0lznhawWxPeQbNF9NCSdwBUnV1LY2Oe82axrnuPBrQST5Ar5b6W9O6jaExke4tjBPsoRk2NptbvcRa548Ag2jbnWzVz3/iNp4z+WM4SRzkPaPhbuCgqbaUbjcntHeTcu/XvUHBWXykaHj4sIxDmcrOC8VOyrDFCbj4b9k/L8JXTxc3T6Z5YbbQ/aICxjt0tN2mxWqxV7tDfx1HIrIaSV3fZcow6NJefbDnnMk5AeA0HcFY/EErHjYsmONTJUWyPTblXGxr0xqumQN1Nv3wWkwUua2IV6ECxKnbTW5NFz+9yw3yyyanCOCi9MTNpGapYzVwvwGZ9FjHaJPuM8Xf4VqKja3M5nmrjqoDRUqyvs3u953gMlURNasaSuVg1JKpbF5Kz3ThWzOsLEV7aCs7V5i9VvaYfNYFLJeGQfA5sg7jZjx6sP6VIuZke4/RRVAO05vxRyN8mkj1aFhyzsvFt1VcWWNG6xB4LOhoSdyxZYrPI4Gy5ou2ek9wLoXUnFfaEh4U7/AFfEFzyiH8NvyhdT6i6W81VJ8McTPFznO+jAt+XxFMXY0RFzrtd6xHkbLrSNfw0vq0g+i+Z6HZl4wT+YX8P39V9T9JqL21HURamSCZg73RuA9bL5o2aGCKMuNyWDI33DQBBgu2aRp917pJcJsdDr/lSVY7DG4gWOgy4myiJIHRHt+7e2L8t+9B52tQZ42aj1HPn9V5p7FocNL2I+F2tu4jMHw3LPDMTbHUfRRkbvZSHF/wAb+y8fccxqF1fH5NXVZcmO4zGvVJK9rdTnwGqj6trgS2+h1GhGoI5EZrGEa7blph0pGTbBPuj996skuf7xsOA+5VhsgCoag7lFy2nTNYGtXmTaNtFiNp3O1WVDsvip707e6sOqydFQMcVLQ7MWVHQBOi3yjrkQzKI71fjoFMtpgF6wtCt9Z9iMZQq62jWcZAvJnCi4yJmVrDngs0+Sg6Vn8VvMuH9rgpnatV2cufnZRuw2Ypr7mtJ+w+oXLzWaaYb22LZexsVslqO0APxEttBI8eRI+y6fSTNhgfKdI2Of4gdkeJsFzDZkBlkz+Zx8f8lcWM3dNr2jYI22aBwAHoF2zqT2fgopJSM5pnWP8sbQweuLzXFnE7hc8OJOg+3ivpfopsj8LRwQb442h3zkXef6iVrzeZEYpdERYrKFfNG1dmilqqmIi3sp5Gt/9bj7SMD9MgX0wVxbrh2L7OuiqB7s8eA8Paw6X5mN39iDQNpEmI7swbeK9VxaY7uF29kkHeLg/depm42u4WNuZG/zVmZuKmI4xn0B/wAIMaGYY3BugN2/KcwO4XI8l52lTXFxof2D5qHo5HMs85tvY8gea2RrbiyQa7LISwX1b2Tzb+XyzCxxc6LNrYC1xHI+n+l6hwgAr0sL1Tbny7LUNATqpGDZwGqxTtK3uhUEsr9FtNfjO7SrWsbwQ17GrBj2JM7c/wAiB5myyouijzrYfM7/AAtP69RT+fdUftlqsu20dykY+igHvPHg2/qVebsCFuuJ3ebfRRcc09WCEO03FBUvOlz3XKnxSxN0Y3yv9V5fUAaZdyzss85NJZfERDKeU/lI78ldFGd7h9VfnqwBcmw4mwUZU7aaAcNyd2RtfisMrJ7aSLO2ZWtGHU69yvbJ/hNF/efZ55N/KPHXyUdFFl7WbS5s06yOGo+Ubzu0SlL5XkkgXN7n7Bcud6rqNJ2TfSHbRfGKePPEQ59uA91vnn4BeNnUojjt+Y6n97lfg2XgBIHMuOp8St66BdWZrWCeZ5jgxEANHbkw5EtccmtvcXzOR71fDXH39q3+mP1X9FvxdWHu/wCKmcyR2V8b7ksZyzbiPdzXfQsHZGxIaWMRwRtjaNwGZPFzjm48ys9YZZdV2vJoREVUi1XrK6PGroJGsF5Y7TRcccdzhHzNLm/qW1KhQfLEcwLWAaEA+FrrBrpHDst9297b89y27rG6MmirnBotDPilisMgXEGWMdzjccnharO0Yc/exacM80TJbdRGNda445HLW/Eb1K7Od2G33C3lksN0QOqzKFlhbXNE5Y3G6qm16f3Xgd/77lTZOzGODg4XwvIzvocx6FZ9Uy7BfS7fr/teo4gwXFxpexOdhYXXX8blmN1lHPy42zcZUGzI26MaP0hZrG20y7slFfjD8Z9PuFR1cePoF605cI4vryqWMoVl9WFFPrDxVl1QVnl8memmPB+pKStWLJVrBmqQ0XcQBzWHV1bwzGxuJh/OLEDvF8vFcufP/rfHjkZ1TXhou42+/cNSoqTaj5DhhaTztc+W7xVdntY7ORuMneXPHmG7lPGuiay2IMb8EbMPmTdcmXNvw1mKAn2Y7L2kjGkkZF2N/H3G3tluV2h2UC+0bXzv3NzAvxe4e6OQJPNqtGrY+YNYMLSc88znvdqV3PobBTsgBAY3LMmw9VjcrV3HOkfRh8EbJal/bkcGNY0CzGjM4W8ANBlqF9CdE9lbMqKRhpYYJYcDYyTE3F2B7stxcPvmb8b5rivWvtJs9TG2NwLYg4kj3cTjfX9IUp1E9LHRVbqWxdHUu7OQ7EkbCS48iwWPMN5qo6dW9T9A9wLGyQi4JZHIQx3LC6+H9NluVLSNjY1jAGsaA1rRoAMgAryICIiAiIgIiINd6c9FG19KYsmyNOOJ/wAEgBtf+Ui7TyJ5L58rdnGMuY9pZIxxa5p1a9pzaf3mLHRfUhC0frD6uhWt9rBZlS0WzybK0aMedxG53gcrWeUy3G7jgVgMzoLk7tAveyv+MH4s/S1/RXdpbMkikMM8b43g9pjhbIb+BHMEgr21waL7hw+gVccdOjn5py67d1+d+QbxLf8AP2VZn2asSN5uXydnWwOuf35Kd2R0LraztR07w06Pk/hst3uzPgCtcPMctQRevLn/AG8BfVdU2d1GktvPU2dwiZcDvc85+QW17B6qqKmIdgMzwb45jiz4hgAaPIrovNFOlxLZfR6eqdhp45Jc/eDbMHMvcQ1vit52N1ISvzqpxEPgis5/9RGEeRXYmxACwAA4DJegFjly2+FpHz7036BHZkoMbhPS1DZGYZQ1z2yNY97GYhmb2FiLXOVtFomz9jyPGOlLmO3xk8NQDv35EXX1pX7NjnY6OZjZI3CzmOaC0juP1WmO6p4Y5RJTvcyxvgcS8fLjPatyN1lvazjOxtkmV2CcNY7S9g0+hsVs9R1OF7MTagW4FrvqLrpUvRF7oiJWxyuxPIvYnCXEtF3Dc0gLlPS/YdRA4iOKWO3wtkDdOLMig1TbHQ0Up7Ty63DL6hRzekMoGGMOA01ufMBe30tW91rzO5YZ3f8AyuldXfQaeQB01OQBbOVuC+ujXi577IOc7P2DU1VzhIaAS55vhHjYjFy1XQ+pDYETqv2ouXU7ZswThBeWsjxbs2+1IzztyXSZOghlE0c8p9jI+NzI2FzcDGMAMYGgBcCTbVT+xOj8NJH7OnYI23ubauOQxOJzJyGfAWQSSIiAiIgIiICIiAqWVUQYldsmGYYZomSDg9ocB3X0UNWdXOz5LXpY22yBZeM+bCLrZEQQuyuhlHTG8NPG13xEY3/1PuVM4VVEFLKqIgIiICIiClksqogphQBVRBSyqiICIiAiIgIiICIiAiIgIiICIiAiIgIiICIiAiIgIiICIiAiIgIiICI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2540" name="AutoShape 12" descr="data:image/jpeg;base64,/9j/4AAQSkZJRgABAQAAAQABAAD/2wCEAAkGBhQSERUUEhQWFBQVFBQUGBMXFBQWFRUVFRUVFxcVFRQYHSYfFxkjGRQXHy8iJCcpLCwtFx4xNTAqNSYsLSkBCQoKDgwOFw8PFSkgHBwpKSkpKSwqKSkpKSkpKSkpKSkpKSkpLCkpKSwpKSkpLCwpKSkpKSksKSwsLCkpKSwpLP/AABEIAKoAyAMBIgACEQEDEQH/xAAcAAEAAQUBAQAAAAAAAAAAAAAABQEDBAYHAgj/xAA8EAABAwIDBAcGBAYCAwAAAAABAAIDBBESITEFQVFhBgcicYGRoRMyUnKxwRRCgvAjYpKi0eEzw0Nzwv/EABkBAQADAQEAAAAAAAAAAAAAAAABAgMEBf/EACERAQEAAgEEAwEBAAAAAAAAAAABAhEDEiExQQQTUSJh/9oADAMBAAIRAxEAPwDuKIiAiIgIiICIiAiIgIiICIiAiIgIiICIiAiIgIiICIiAiIgIiICIiAiIgIiICIiAiIgIiIF1S65D109YU1K+GKindHIC8ylrWkWLW4GkkGztTbgQuZP6zdqnWuPg5g+wQfVd1W6+WKfrX2swZVeL5vYuP9wurknXFtbCb1Nu6OG/mG5IPqNF8uQ9ZG2X4cNU/tWsLQjXvbl4rpnRXrypfw0bK18gqWtLZCIi5ri384LcsxY+amzQ6uitU84e0OaQWuAcCMwQRcEHgQVdUAiIgIiICIiAiIgIiICIiAiKl0FUVLqL6QdJYKOP2k77bmtAu95tezG7z6cSEEqonpVXGGiqZWOwuZTzPa7LJzY3Fpz52XIOlPXVWONqSIQsOji32shHG57De4B1uK0TaG19o1ovUTvc0aNeW2H6ALDxCnQhq2vqak3eXPdiL8VrHE7U3WLKyoYO17UDicVvNZcs80R7QaeeED1bZX4NvE5aHhe9/HerZbvdEQ34x/xHyBVyOpv72ZuMrWB352WfLC2U6WPEfcb1g1VI+IjEMjo7ce5MNb7lSNNtQnEMIGWt9BvA7/ssXaDrOaRk70tz+irs5hdfAMTt4vbLj5rNfsVzzd4Dd2Thx7it7w553cU68cfLpXVT08mhmbTTyF9O9zYWBxuYXnKPCTngJGG18iWniu6hfJFVTObZ18xbtDUEaFfSPV70sbX0bJMQMrQGTN3tkaMyRwcO0O/ksM8LhdVeZS942dERUSIiICoijdq9I6emF55mR8AT2j3MHaPgEEkl1z+v63Ir2ghkk/nd/Db4DNx9FCV/TOtmBLJmxt3iJgDh3l13eRC2x4M76Z3kxnt1l8gGpsOJyUe7pNSh2E1EOLh7WO/1XD6yRzzeaR8vzvc4X7jkPJYxnY3QDuyXTPh/uTO8/wCR3ybb1OwXdPE0cTKwfdQtd1m0EX/mEh4Rtc/1tb1XFpKxnAeQWLJMw7lTL4tnjJacv7HUq3rpZn7Cme/m94YPJocVr9d1tVz/AHGxxfLGXnzcSPRaT7ccShqefoFj9Ga/XE1VdK62UfxKqYX3B2Af22UUX53cS48XEuPmVjmdeC8lWnx77LnFxxFzlkc/HiBuXkyjcFbsvD5QNSPv5LScEnlHWq43/wBqG2pswntNzHw2Fx3W1Up+IvoCfRUxHuVvrmtI2iNlzYjhPvjMfzgbvm387LZoIGTRmOQXB37wdzhzC1naUOBwe02zuCNxGf8AtSUVfYNeMg8XtuDgbOHnn3OC5c8emry7QlRTvpZi2+bTkdzgdCORH7yWzUlYJGBw8RwPBRXSCQSsDvzM9Wnd4H7qL2ZXOYSAdVt8fluN1fFU5MOqbbXO7K2pP7K3zqHmtVVLNzoWO/okt/2LnUcmIYuK3vqTdbaTxxp5PR8ZU/Jy6qceOo7uiIuRqKG6VdJ46GnM0lznhawWxPeQbNF9NCSdwBUnV1LY2Oe82axrnuPBrQST5Ar5b6W9O6jaExke4tjBPsoRk2NptbvcRa548Ag2jbnWzVz3/iNp4z+WM4SRzkPaPhbuCgqbaUbjcntHeTcu/XvUHBWXykaHj4sIxDmcrOC8VOyrDFCbj4b9k/L8JXTxc3T6Z5YbbQ/aICxjt0tN2mxWqxV7tDfx1HIrIaSV3fZcow6NJefbDnnMk5AeA0HcFY/EErHjYsmONTJUWyPTblXGxr0xqumQN1Nv3wWkwUua2IV6ECxKnbTW5NFz+9yw3yyyanCOCi9MTNpGapYzVwvwGZ9FjHaJPuM8Xf4VqKja3M5nmrjqoDRUqyvs3u953gMlURNasaSuVg1JKpbF5Kz3ThWzOsLEV7aCs7V5i9VvaYfNYFLJeGQfA5sg7jZjx6sP6VIuZke4/RRVAO05vxRyN8mkj1aFhyzsvFt1VcWWNG6xB4LOhoSdyxZYrPI4Gy5ou2ek9wLoXUnFfaEh4U7/AFfEFzyiH8NvyhdT6i6W81VJ8McTPFznO+jAt+XxFMXY0RFzrtd6xHkbLrSNfw0vq0g+i+Z6HZl4wT+YX8P39V9T9JqL21HURamSCZg73RuA9bL5o2aGCKMuNyWDI33DQBBgu2aRp917pJcJsdDr/lSVY7DG4gWOgy4myiJIHRHt+7e2L8t+9B52tQZ42aj1HPn9V5p7FocNL2I+F2tu4jMHw3LPDMTbHUfRRkbvZSHF/wAb+y8fccxqF1fH5NXVZcmO4zGvVJK9rdTnwGqj6trgS2+h1GhGoI5EZrGEa7blph0pGTbBPuj996skuf7xsOA+5VhsgCoag7lFy2nTNYGtXmTaNtFiNp3O1WVDsvip707e6sOqydFQMcVLQ7MWVHQBOi3yjrkQzKI71fjoFMtpgF6wtCt9Z9iMZQq62jWcZAvJnCi4yJmVrDngs0+Sg6Vn8VvMuH9rgpnatV2cufnZRuw2Ypr7mtJ+w+oXLzWaaYb22LZexsVslqO0APxEttBI8eRI+y6fSTNhgfKdI2Of4gdkeJsFzDZkBlkz+Zx8f8lcWM3dNr2jYI22aBwAHoF2zqT2fgopJSM5pnWP8sbQweuLzXFnE7hc8OJOg+3ivpfopsj8LRwQb442h3zkXef6iVrzeZEYpdERYrKFfNG1dmilqqmIi3sp5Gt/9bj7SMD9MgX0wVxbrh2L7OuiqB7s8eA8Paw6X5mN39iDQNpEmI7swbeK9VxaY7uF29kkHeLg/depm42u4WNuZG/zVmZuKmI4xn0B/wAIMaGYY3BugN2/KcwO4XI8l52lTXFxof2D5qHo5HMs85tvY8gea2RrbiyQa7LISwX1b2Tzb+XyzCxxc6LNrYC1xHI+n+l6hwgAr0sL1Tbny7LUNATqpGDZwGqxTtK3uhUEsr9FtNfjO7SrWsbwQ17GrBj2JM7c/wAiB5myyouijzrYfM7/AAtP69RT+fdUftlqsu20dykY+igHvPHg2/qVebsCFuuJ3ebfRRcc09WCEO03FBUvOlz3XKnxSxN0Y3yv9V5fUAaZdyzss85NJZfERDKeU/lI78ldFGd7h9VfnqwBcmw4mwUZU7aaAcNyd2RtfisMrJ7aSLO2ZWtGHU69yvbJ/hNF/efZ55N/KPHXyUdFFl7WbS5s06yOGo+Ubzu0SlL5XkkgXN7n7Bcud6rqNJ2TfSHbRfGKePPEQ59uA91vnn4BeNnUojjt+Y6n97lfg2XgBIHMuOp8St66BdWZrWCeZ5jgxEANHbkw5EtccmtvcXzOR71fDXH39q3+mP1X9FvxdWHu/wCKmcyR2V8b7ksZyzbiPdzXfQsHZGxIaWMRwRtjaNwGZPFzjm48ys9YZZdV2vJoREVUi1XrK6PGroJGsF5Y7TRcccdzhHzNLm/qW1KhQfLEcwLWAaEA+FrrBrpHDst9297b89y27rG6MmirnBotDPilisMgXEGWMdzjccnharO0Yc/exacM80TJbdRGNda445HLW/Eb1K7Od2G33C3lksN0QOqzKFlhbXNE5Y3G6qm16f3Xgd/77lTZOzGODg4XwvIzvocx6FZ9Uy7BfS7fr/teo4gwXFxpexOdhYXXX8blmN1lHPy42zcZUGzI26MaP0hZrG20y7slFfjD8Z9PuFR1cePoF605cI4vryqWMoVl9WFFPrDxVl1QVnl8memmPB+pKStWLJVrBmqQ0XcQBzWHV1bwzGxuJh/OLEDvF8vFcufP/rfHjkZ1TXhou42+/cNSoqTaj5DhhaTztc+W7xVdntY7ORuMneXPHmG7lPGuiay2IMb8EbMPmTdcmXNvw1mKAn2Y7L2kjGkkZF2N/H3G3tluV2h2UC+0bXzv3NzAvxe4e6OQJPNqtGrY+YNYMLSc88znvdqV3PobBTsgBAY3LMmw9VjcrV3HOkfRh8EbJal/bkcGNY0CzGjM4W8ANBlqF9CdE9lbMqKRhpYYJYcDYyTE3F2B7stxcPvmb8b5rivWvtJs9TG2NwLYg4kj3cTjfX9IUp1E9LHRVbqWxdHUu7OQ7EkbCS48iwWPMN5qo6dW9T9A9wLGyQi4JZHIQx3LC6+H9NluVLSNjY1jAGsaA1rRoAMgAryICIiAiIgIiINd6c9FG19KYsmyNOOJ/wAEgBtf+Ui7TyJ5L58rdnGMuY9pZIxxa5p1a9pzaf3mLHRfUhC0frD6uhWt9rBZlS0WzybK0aMedxG53gcrWeUy3G7jgVgMzoLk7tAveyv+MH4s/S1/RXdpbMkikMM8b43g9pjhbIb+BHMEgr21waL7hw+gVccdOjn5py67d1+d+QbxLf8AP2VZn2asSN5uXydnWwOuf35Kd2R0LraztR07w06Pk/hst3uzPgCtcPMctQRevLn/AG8BfVdU2d1GktvPU2dwiZcDvc85+QW17B6qqKmIdgMzwb45jiz4hgAaPIrovNFOlxLZfR6eqdhp45Jc/eDbMHMvcQ1vit52N1ISvzqpxEPgis5/9RGEeRXYmxACwAA4DJegFjly2+FpHz7036BHZkoMbhPS1DZGYZQ1z2yNY97GYhmb2FiLXOVtFomz9jyPGOlLmO3xk8NQDv35EXX1pX7NjnY6OZjZI3CzmOaC0juP1WmO6p4Y5RJTvcyxvgcS8fLjPatyN1lvazjOxtkmV2CcNY7S9g0+hsVs9R1OF7MTagW4FrvqLrpUvRF7oiJWxyuxPIvYnCXEtF3Dc0gLlPS/YdRA4iOKWO3wtkDdOLMig1TbHQ0Up7Ty63DL6hRzekMoGGMOA01ufMBe30tW91rzO5YZ3f8AyuldXfQaeQB01OQBbOVuC+ujXi577IOc7P2DU1VzhIaAS55vhHjYjFy1XQ+pDYETqv2ouXU7ZswThBeWsjxbs2+1IzztyXSZOghlE0c8p9jI+NzI2FzcDGMAMYGgBcCTbVT+xOj8NJH7OnYI23ubauOQxOJzJyGfAWQSSIiAiIgIiICIiAqWVUQYldsmGYYZomSDg9ocB3X0UNWdXOz5LXpY22yBZeM+bCLrZEQQuyuhlHTG8NPG13xEY3/1PuVM4VVEFLKqIgIiICIiClksqogphQBVRBSyqiICIiAiIgIiICIiAiIgIiICIiAiIgIiICIiAiIgIiICIiAiIgIiICI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Videokamera</a:t>
            </a:r>
            <a:endParaRPr lang="cs-CZ" dirty="0"/>
          </a:p>
        </p:txBody>
      </p:sp>
      <p:pic>
        <p:nvPicPr>
          <p:cNvPr id="4" name="Zástupný symbol pro obsah 3" descr="kame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81250" y="2326550"/>
            <a:ext cx="4629044" cy="3622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  <a:effectLst/>
                <a:latin typeface="Comic Sans MS" pitchFamily="66" charset="0"/>
              </a:rPr>
              <a:t>CD a DVD přehrávače</a:t>
            </a:r>
            <a:endParaRPr lang="cs-CZ" dirty="0"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CD a DVD přehrávače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CD přehrávač –    zařízení sloužící k „přečtení“ optického disku určeného pro ukládání digitálních dat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DVD přehrávač – zařízení sloužící k přehrání digitálního optického datového nosiče, který může obsahovat filmy ve vysoké obrazové a zvukové kvalitě nebo jiná data </a:t>
            </a:r>
            <a:endParaRPr lang="cs-CZ" dirty="0"/>
          </a:p>
        </p:txBody>
      </p:sp>
      <p:sp>
        <p:nvSpPr>
          <p:cNvPr id="23554" name="AutoShape 2" descr="data:image/jpeg;base64,/9j/4AAQSkZJRgABAQAAAQABAAD/2wCEAAkGBhQSEBUQEhQVFBIQEhAUFBQVFRQVFBQUFBAVFRQVFhUXGyYgFxkjGRQSHy8gIygpLCwsFR4xNTAqNSYrLCkBCQoKDgwOGA8PFywcHBwpKSkpLCkpLCkpLCkpLCkpNCwpKSkpKSwsLCksKSkpLCkpKSkpKSwsLCksKSwpLCksKf/AABEIANMA7wMBIgACEQEDEQH/xAAcAAEAAQUBAQAAAAAAAAAAAAAAAQIDBQYHBAj/xABEEAABAwIDBQQIAgYIBwAAAAABAAIDBBESITEFBkFRYQcTcYEUIiMyQpGhsVLBM2JyktHwF0NTgpPh4vEWJFRjorLC/8QAGQEBAAMBAQAAAAAAAAAAAAAAAAECAwQF/8QALBEAAgIBBAEDAgUFAAAAAAAAAAECEQMEEiExQRMiUTLRFGGBocEFJEJScf/aAAwDAQACEQMRAD8A7eiIgCIiAIiIAiKCUBKi6xO2t6Kelbimka23w3u4+AC53tvtie67aWPCP7STM9LBawwzn0jGeeEPJ1iSUNF3EAcybD6rXdpdoFFBk6dpcPhZ65+i4ftPb1RUG80z3A/DezfksfhHJdkdF/szklrPhHWq3tshGUUEj+RcWtHy1WEqu2qqP6OCNo64nFaCChXQtLjXgxerkzcf6YNoHhCPGP8A1J/S7tD/ALH7n+pacin8ND4Ieqn4Nx/pe2jzp/8ADP8AFXI+2OvGscDvIj81pRCnEj02P4LrVTOhU3bnMDaWkHixxWboe22lcQJI5Y+tg4fRchuiyekgbLVPyj6F2Zv3RVH6OoZc/C44TflYrOtffMG46L5ZfC08LeBt9FlNkbzVdKfYTvA/A44m/unRYS0jXTN450z6URcp2B20i4ZWx4ToZWA28S0/kukbL2zDUMEkEjZGni0i48RqFySxyj2jdOz3IgRUJCBFIQEoiIClERAEREAUEo5y1nezfaKjaRcPmIyYCMuruStCDm6iUyZI41cmZrae1o6dhklcGtHPj4Bct3n7V5JLx0o7tmneH3iOg4LUdvbwy1T8criczZvAZ8AFiS5eri0sYcy5Z5eTUzycR4ReqZ3PcXvcXuOrnZq0VSl11mNBERSVaCIiEBTdQigmgiKUCIsiXRQXiSApRUkqtl+AY1c2btCWmk72CRzHA3yOvQjiFbuhWcopm8Mkkde3K7VmVBEFVaKY5Nff1JDwy+E9F0QFfLL4uS3/AHE7UXU+Gnq3F8N7NlOb47nLFzb1OYXn5cDXKO6E1JHaVIVmnqWvaHscHNcLhwIII5ghXQuQ0KkUXUoClERAFBKkladvxvh6O3uIc55BbLPADx8eivjxyyS2xMsuWOKLlItb679inaYoSHTEG5GjMuPXiuO11e6R5c5xc5xJJOuaubVqSXFpdidiu92t3cRfosevbxYo4o1E8Zzlmlun+iBKIEKuar8gCiWRSQ1QREUFasIiKSrQWy0O7cDaL06rkkDHvLIo4g0veRe+bshmCtaWWot5ZI4fR3NjmgxYgyVuIMdzabiyzybmvaa46T9xel3aMndmiL6gTBx7vCBJFhdY95Y4R43WO2hsmWAgTRuZivhuLh1uRGS2LZW9DDT1NO8tpn1JYWyxsIYGtFsBDbkf7rNbCpIp4oKCB/fRwTekTzlpDRhue7ja7M305LB5ZQ4a6NvThNcM5wCgK6FvDsyjkp567C2OPvQyF0LJGPxXs5ssbxh1vmFiq/s7ka5ogeJRJC2ZuId2Qw21efVv0vfJXjni++CksMo9cmqKkhXJoi1xYcnNJBGtiDY5hUALQqiEREJCtSMV1AqyjaLwk4u0bNuHv++hf3chL6VxGJuZMdz77enMLvFJWNlY2SNwcx4Ba4G4IK+W5G2PTULfuynfMwS+hSu9jKfZE/1chPukngV5+fF5XZ6EZ7lZ20KVSCqguM0KVF1KsVVQ1jXPcbNaLlCG6Rit694BSwkjOR2TG8zzXJ9tSOhj76Q3qasHBfMsZxfnpyHmt6otmmrndVz3ETM2g6YRmD9Fy3ebbJqqmSY+6ThjHARNybb6letp4qHsXfn7Hj6h73vl14X8mHKIUXYyIqkAhU2UEqCUhdES6FmgiIAhVqgiIhD5CKohUoVoKuCdzHBzHOa4ZgtOE/MKhS1Cy45RlareaebA2pe6eONwPdFxaHC2hI+69u9e9hqxEyPHDDFG1hhxerduV7j3vPktccip6ceHXRZZJVXyLqQUumFWaKp8kIgKm6qWIREQkPbcW815jrllyI4WK9XBWXMsfFZZI2dGCVcM7/2c7zemUbXOPtYvZycyRo7zC2sLhnY/tcxVxgJs2pYW2/XYcTfpiC7mF5WWO2R3J2QsRtiAzEQg+qbF/UDQLLkryUbRmQQSTzBsqxdOys47lRq/aNtL0XZxZHk6ciFtsrAj1j8lxKTgOQC6J2v7QxVUMAOUMbnkfrPyb9FzuUL2dJCsW7yzxdVO8qiukW0RFsboIiIRQREVWSFIKhETDQKIimytAFCiKSKCkKFIUAEJdCVCWCpFTdTdLIohLIp4KCxCIpwqCSQq4IsT2t5m30VslXaN9pGHk9v3Cldlcl7XXZ6aQupamKa1jFIx3kDn9Lr6Sp5g5jXjRwDh4EXXFt+9kYCHDRwC6L2dbQMuzYHHVocw8/UNlx66EaU4+S/9PzzlcJ9oyu8Vb3VNI/jhIHicly2C7Tia5zTrdriM+eRW9doFRaFjPxvv5AFaTG1ecj1GYHeRz5JTPJmSAxzvxFoWuzLbduj2B5tnBv4sd/ALUpl7umd4keBnjWoZbRLIrM6kERFXot2ERFNigiIoCCIiJigiIhWgiIg5CIpyUE0QpsoS6FaCWRTwUiiFJKhFBIsqo9Rb8TfuoBXr2VTd5MxnN7R9QhTI6jZ0ftSZhjiP4m//ACCst2QS32eR+GaT6m6w/a9KA2FnEN/Ky9XYtIfR5W/D3lwOtrH7Lky86aJfTR/uJtGS7Q3+vE3hZx+q1gFbL2gj2sP7Dv8A2WsNcvOR6rPJtKLFHKOjX/umx+hWlz6rfXWBBPu5tPg8YStF2hFhkLTq0kL1tHO4OPweRq4VlUvksAo5RdF0lgiIoJCBEVS4IREIQhoIiISEREIaCIiEBERCAiIhYJdESyoU4VCIAtq7OtlGWtZyYQ4+S1Zrc11zs32cKemkq35DDkTyAzVcktsG/L4Rk/dNR8dv9DWO1naIfWYB/VtA87LauxuC1M934nBcp25tAzVD5Cbl7vpwXb+zii7uib+sb/IWXHqntgoHZpIf5vzyeXtGj/Qu/aH5rUISt67QobwMd+GQf+QIWiMK4UdrK5RcW4Falt+nIfi55E9VthWP2lRh4IOn26/Zb4MnpyvwYZse+P8Aw05FcqKcscWHUa+ed/PVW17CdnD0EREJQREaL5DMnIAak8FUsgl1l593wGuDZWuqII+8ngsRgbqQ12jnAEXCxL2Ee8CLgEAixsRcGypGSZdpohERWKkFApRQSEREIoIiKSKCIigUEREFBEUsZc2+fgpXPBWXtVsy27OyXTzMYBfG4AeWvyC6V2jbRbS0TaSPIuAH90a/Mqdwd3RSwGsnGFzm+oD8EeufUrm+++8Jq6lz/habNHCwWLl6k7XUf3ZlCDfD+qf7Ixmx6bvKhjeuI+ABK+jdg02Cnjba3qg/PP8AguKbhbGMjwRrK4NHRozcfku9Qss0AaAWHgNF5+eVyo9fGuDEb2UneUkg4gYh/dzXLmP0PguzTR4mlp+IEfMWXINpUximfGcsDjbw4LnLMtl6pfoqWuRxViDF7S2d3gw5Yx7h4G/wH8itaewgkEEEEgg5EEcCFucwBGeaxm06XvbYj7QABrzo4DRr+vIrt02fb7ZHNmxX7ka8irmhc1xa4EEc/wCcwqF6JyoLZNxt2DWVFzcQwkOkeLjMe61p4EnitbXu2Xtuamdigkcw8Rq0+LTkVnkTcWo9l4tJ8nTtp7nuce8ieHROd7SGQBjp2h12sM7fWc24zxa2Wr1tHK32k8UTXlkjqnv23u8XwRxuv6jCwNDcF8+SyWyu1FkgDKyPARpJELtvzczh5Lc6d0NUwWdHUQ2ucg4DpY+s2y83dPH9SO32yXBx07Cxy9ywhkpYXmJxyjBOIRl/MNIJvpzWMqaZ0byx4s5uoyP1FwV1Cv3AiIkNM8xGYgSMecWIXvhZIc48R1usHXbGcWso5YBShs4IDXF4kjbHckSnWRxAFjYcl1QzqRlLGaOiuVIs9wwuZmbMd7zBwB6q2ukw6Ci6lQoJJSygKboQERFJFBQpQC/nl5oHx2AujdnW4+O1ZUC0TCXMa4WxkZ43fqhWN0tyGNAqa31WNILYTa7stX8h0Xo3w7RcTTFD6rdMraW0Wb3T9seF5ZzyyRTV8vwh2k76h3sIiMHxEfEf4Lm9NCZZA0cT9+Ktz1Bc7M3uVs+6+xyXMA/SzkNYOIvqbdBmsck1jjtj0jtwYpK5T+p9/Y6T2cbGDGGW2TQI2eGrj81vQXl2fRCKNsbdGC3+a9QXmdncQtB7Q9mWe2caOFneK6Asdt7ZgngdGdbXHiAhDOPB6nErdXE6NxaeBt58lQyVLKl5wXlkC9GNWHuQHjnpg4WcLgaHi3wPLosTU0Jabj1m8x+Y4LPSHQAEl2gGZKu/8P1JFxCbHgSAfkSunFqJY+HyjGeFS5XBqaLKV+zSw2kYY3ciF4JKYhejDNCa7OaUGi0rtJWSRP7yJ7o3DQtJB8+BHRWkV2k1QVro3vY3ai4WbVxiQf2sYwyeY0Kq3+3xhmp2U9M/GJXB8hwkFuHNrc9DzWhIsPQgpbjX1HVEvkLjckk8yST9VCItylBERQCFKWUFydEpEqCUuTojWDUlYTzxj+ZdY2yGOus/sPacNP7QND5be8/MN/ZC8NNA7AJXNe2FxwtkwHAXcrq1WixwusctRyWcNYl3EzzaX1FSlR79sb2STXu426ZBa3NVXPVU1dxpmF6Nk7Jc84nZDj81M9TvVeDTBpIYeV38nt2Js8G8kmUbMyTplmV1Psp2WZQ/aMjC0PJZTBwsRENXW5uK1/djdX02ZsJaRSxAOl4YzfJn5+a7LT04Y0MaA1rQA0AWAA0C4Jz3M6ki6FKgKVQsFSVUhQGg79bvZ9+33XZP/Vdwcuey3abHXwXep4A9pa4Xa4WIK5VvVuyYX4SDgObH9PwnkhDRrPpKtSTqxPGWmxVp78kKmfodox00AkBDp5SQTkS3k1vK2XzUNr3v9d7ixvMvdf7rB1Oy8Pdzg3jmN+jSGhpB63Cyc0+G+RIjALMsrnJzyeYGgQF6voe/YDjL9cDwTl4FYSOkkGNrmn2QBc6xw4SbA30F1lNmUr8YaC5pifjccYLMDhcNwjIuK2ygb/ytZiAwdwb/ALWL1c/NTQOcPiHEKw6m5FepsLnvDGAuc4gBozJK9m1tgT0waZ43Rh+jiPV8CRoeivHLOPTIcE/BhXQO6KnAeS9BcoMg/wBhfzWq1WQr6cTz2PIpY8j9FeDlN1P4qZHpxLIY4/CndHjYK61j3OwRtLnkXsOAGpKomppWNL3iwaW4gciA4XabKr1OR+S2yPwUmIc1Q+QD+bq06pKzG5czPS2tlDXNkBAxe7fL6rJ5JPtlkkjw4XYWvLHBr74XfCSOAPPorc2hWyb0bBlghkcXMbGZQ4Rg5uOKwIboDbUjVa2fuBdUBlX7wyejGNs945QGy0j2+5Jl68LgLBtxdYVoJNhmdFcjgLjl81kaakDOpQFFFRWsXZnktk3f2FJVSiKPIZF7rZMFxfzU7s7sSVcmFgtH8chHqjLhzK7HsPYUdLGI4hl8TviceZKEl3ZWymU8TY4xYN1P4jxJXtAQKULBERAEREBFl5NpbOZPGY5BdrvmOoPBexUoDj2827T6d1pBijcTgkt9DyK1SqpC05Zj7dLL6Gq6RkjCyRoc1wILSLgrm+8fZ/JFeSnHexZkxk+0YP1T8Q1y1Qho0KirQ1joJc4JPWB4xycCOmiz+yaSWRnuOe3S4aS1w8dCFhpacEm1wRkQRYjoWlUUtVNTm8MskfGzXED5aIVN12fu1KfVbFgbe5cRhaOpuvLvZtqOCn9BhcHvebzyN01vhHPMLWKzeSpkFpKiVw5F1h9Fi3uv/PVCTZOzqRg2izGQMTXhhd+PhrxWw9q28bHQSUjSHHE1ptq1wN8uRzXNr8iRbS2RB5go+QuN3EuN73JJN+eaAjx6fZZ/dGZhEsQj7yaRzBewOCKxxEDjmteKqpal8UomieWPAsSOI5IQZnfil7qWDA1rGPuzCLB5cNXEDh4rAuOvmrtVMXvM0rzLKRYE6NHQfJWSUB6dlbU9HqWPLiyOT2cj9cLSRnlmth37qqV0Li2USyvDWxiM5DMHE7pqtUOeStshaDcN/nogLIhJCkQdfDovUyIlXo6PmgPLYuIxOc+2gcSfuvTFR3N3HyXpbGANFldibtz1Tg2FhI4vOTG+JQkxgZbIfRbtul2ePntLPiji1AsA9/lwHVbduz2dRU9pJbSyjQkeo09Bx8StuDUJo89DQMhjEcbQ1jdAPv4r1AIApQkIiIAiIgCIiAIiIAqSFUiA1/b25lPVes5pZKNJWeq7z5jxXPdt7g1cF3NaKiMcWACQeLePkuw2UEID50lYL4Xeq4atcMLgfAqw6lX0DtTd+CoFpomP6loxDwdqFqe0OyOE5wSyQn8JtI35HMeRQrRyQ0xVPo5C3yr7Lq1t8DoZR4uYfkQsNUbn1rPepZPFha4fRBRrJiPJUmMrNv2LUDWnn/w3H6gKg7In/wCnn/w3/wAEBhzAeSCnKzTNgVJ0pp/Njh9wvbT7jVz9KZ4v+NzWD/JAa4KUKtsVuC3ik7J6t3vuhiHiZCPss/s/sgibnNM+Q8m+zb+ZQmjljRw48uJ8lndjblVVTYsiLWH45PUHyOZXYdl7q01PbuoWNI+IgOd+8cystZBRouw+yqKOzqhxmdrhHqxjL5nzW609K1jcDGhrRoGiwCvWSyEkoiIAiIgCIiAIiIAiIgCIiAIiIAiIgCIiAKLIiAlLIiAKLIiAlERAEREAREQBERAEREAREQBER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CD a DVD přehrávače</a:t>
            </a:r>
            <a:endParaRPr lang="cs-CZ" dirty="0">
              <a:latin typeface="Comic Sans MS" pitchFamily="66" charset="0"/>
            </a:endParaRPr>
          </a:p>
        </p:txBody>
      </p:sp>
      <p:pic>
        <p:nvPicPr>
          <p:cNvPr id="7" name="Zástupný symbol pro obsah 6" descr="C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7460" y="2708920"/>
            <a:ext cx="2575931" cy="2500461"/>
          </a:xfrm>
        </p:spPr>
      </p:pic>
      <p:pic>
        <p:nvPicPr>
          <p:cNvPr id="8" name="Zástupný symbol pro obsah 7" descr="DV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3140968"/>
            <a:ext cx="4265948" cy="1663601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  <a:effectLst/>
                <a:latin typeface="Comic Sans MS" pitchFamily="66" charset="0"/>
              </a:rPr>
              <a:t>Mobilní telefony</a:t>
            </a:r>
            <a:endParaRPr lang="cs-CZ" dirty="0"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Mobilní telefony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jsou zařízení fungující jako normální telefon, ale s možností použití ve velkém prostoru (na rozdíl od bezdrátového telefonu fungujícího jen na omezenou vzdálenost)</a:t>
            </a:r>
          </a:p>
          <a:p>
            <a:r>
              <a:rPr lang="cs-CZ" dirty="0" smtClean="0">
                <a:latin typeface="Comic Sans MS" pitchFamily="66" charset="0"/>
              </a:rPr>
              <a:t>použití - dorozumívání</a:t>
            </a:r>
            <a:endParaRPr lang="cs-CZ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Mobilní telefony</a:t>
            </a:r>
            <a:endParaRPr lang="cs-CZ" dirty="0"/>
          </a:p>
        </p:txBody>
      </p:sp>
      <p:pic>
        <p:nvPicPr>
          <p:cNvPr id="4" name="Zástupný symbol pro obsah 3" descr="blue_earth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935163"/>
            <a:ext cx="5112567" cy="483337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	</a:t>
            </a:r>
            <a:r>
              <a:rPr lang="cs-CZ" dirty="0" smtClean="0">
                <a:solidFill>
                  <a:schemeClr val="bg1"/>
                </a:solidFill>
                <a:effectLst/>
                <a:latin typeface="Comic Sans MS" pitchFamily="66" charset="0"/>
              </a:rPr>
              <a:t>Mobilní operátor</a:t>
            </a:r>
            <a:endParaRPr lang="cs-CZ" dirty="0"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algn="ctr"/>
            <a:r>
              <a:rPr lang="cs-CZ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Periférní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zařízení počítače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157816"/>
          </a:xfrm>
        </p:spPr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Periferní zařízení jsou taková zařízení, která se připojují k osobnímu počítači a rozšiřují jeho funkce a možnosti.</a:t>
            </a:r>
          </a:p>
          <a:p>
            <a:r>
              <a:rPr lang="cs-CZ" dirty="0" smtClean="0">
                <a:latin typeface="Comic Sans MS" pitchFamily="66" charset="0"/>
              </a:rPr>
              <a:t>Periferní zařízení rozdělujeme do dvou skupin na vstupní a výstupní zařízení.</a:t>
            </a:r>
          </a:p>
          <a:p>
            <a:endParaRPr lang="cs-CZ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Comic Sans MS" pitchFamily="66" charset="0"/>
              </a:rPr>
              <a:t>Mobilní operátor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je telefonní společnost, která svým zákazníkům poskytuje mobilní telefonní služby</a:t>
            </a:r>
          </a:p>
          <a:p>
            <a:r>
              <a:rPr lang="cs-CZ" dirty="0" smtClean="0">
                <a:latin typeface="Comic Sans MS" pitchFamily="66" charset="0"/>
              </a:rPr>
              <a:t>Aby firma mohla tyto služby nabízet, musí zpravidla od státu získat (koupit) licenci.</a:t>
            </a:r>
            <a:endParaRPr lang="cs-CZ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  <a:effectLst/>
                <a:latin typeface="Comic Sans MS" pitchFamily="66" charset="0"/>
              </a:rPr>
              <a:t>Mobilní tarif</a:t>
            </a:r>
            <a:endParaRPr lang="cs-CZ" dirty="0"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Mobilní tarif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je seznam cen (ceník) neboli cenový </a:t>
            </a:r>
            <a:r>
              <a:rPr lang="cs-CZ" b="1" dirty="0" smtClean="0">
                <a:latin typeface="Comic Sans MS" pitchFamily="66" charset="0"/>
              </a:rPr>
              <a:t>sazebník</a:t>
            </a:r>
          </a:p>
          <a:p>
            <a:endParaRPr lang="cs-CZ" dirty="0">
              <a:latin typeface="Comic Sans MS" pitchFamily="66" charset="0"/>
            </a:endParaRPr>
          </a:p>
        </p:txBody>
      </p:sp>
      <p:sp>
        <p:nvSpPr>
          <p:cNvPr id="1026" name="AutoShape 2" descr="data:image/jpeg;base64,/9j/4AAQSkZJRgABAQAAAQABAAD/2wCEAAkGBhIREBQSERMWFBUSEBgWFhcYFhQYFBUSFhgXFxQUEhIYHSYfFxojGhYSHy8gIycpLCwwFx4xNTAqNSYrLCkBCQoKBQUFDQUFDSkYEhgpKSkpKSkpKSkpKSkpKSkpKSkpKSkpKSkpKSkpKSkpKSkpKSkpKSkpKSkpKSkpKSkpKf/AABEIALUBFwMBIgACEQEDEQH/xAAbAAACAwEBAQAAAAAAAAAAAAAAAQIDBAUHBv/EADsQAAEDAwIEAwYEBQQDAQEAAAEAAhEDEiExQQQFUXEiYcETMkKBsfBSkaHhBhUjYnIUgtHxM5KiQxb/xAAUAQEAAAAAAAAAAAAAAAAAAAAA/8QAFBEBAAAAAAAAAAAAAAAAAAAAAP/aAAwDAQACEQMRAD8A9kqOMnulceqdTU9yooHceqLj1SQgdx6ouPVJCB3Hqi49UkIGHHqguPVIIKB3Hqi49UljbzWngOJYXEgNd7xIdZi0kHxAjWcINtx6ouPVUcLxTagubMTGRGwOOoyMq5Ay447epVXFcUKbC9xMNGevQAfMhWnbt6lY+I46mH+yfq5kwRLSCXC3v4XYQKpzim11j3Fr8SwyXC51rQQ2RkkRneVbw3MmVDDH3eFrt/ddNpz1grm0uP4Rz7WhpILQMDJllRpbuYLg6dQWu6KfLeN4SGupWM9o1oENgkSxjWmBGHPY2JwTGxQde49U3OMqKk45QK49UXHqq38Q0ENJALtBOsZMfJTkIOR//QETc2QB8DpzOQNjA85kgQCYU6nP4jwOzBIuGhYXiD/6ydGyusT9yld9yg5X8/JDCKbvG6ACQDGRMdxnpI6q0c48IcWuyXwND4IkDPicSTAESAemdtHiWvEtIIkjB3GD+Snd9yg5Lv4hhl5pujOjmmYDSYIxEOEHfTC6od5qRP3KU+SAuPVMOP6JT5IG/ZAXHqstXmTWSXEhodbdtfraIMzGdIwc4Vteu1jS5xgCJPSSB6rBU4/hi4lxAIJBua4Eloa4xInAIB/LyQaqfNabnNaH5doCHCcXbjpkddk6fMmFwaHG50wC17SbZu94Do78j0WSrxvDU/EbQ5sx4HXeAW+ERJiC0HTUdVZPD03RDWuYT8LpGJMGNmuk9A4kwCUHQuPVCSEEqmp7lRUqmp7lRQCEIQCEIQCEIQAQUBMjsgSoPBU5DrRLTIPQyXT3lzj8z1WiOyI7IK6VFrBDQAOg7R9AFNOOyI7IA7dvUrNX4CnUMvY1xttyJ8Ocf/TvzK0kadvUojsg+fFfg6Yc72VrmBzrbJfDJlzSCQR/TImYxBXTp8rogNim0WwW40ItIjtZT/8AUKz+W0vwM9ws0H/jd7zP8TuNFoDeyATdqiOybhlBgrsZVI/qYLXNtBZBuwdRN2g/7M38HRaxjWtMhuAZB3O4/L5LLU5BSccztoR1JnTWScrZw3Cim21pxJOY37ABBadu3qVQeKZpe0EzuJwCTg9ACc9FoI07eq5z+Q0j11cdRq7JmRnIH5biQgVHgWNexxqEuY0gSWZb4pLgAJ94knrkrbTqtdNpBgkGDMEahYzyKlbbGPl1cekfEfyC08JwTaTbW6TO28aQB0QXu9B9FyK/G8Tb4KWbQZh0h05bBxgYknMyMBdhw+g+iVvZByzxvETApACW5N+AYmdAYk6HZdKk4loJEEtBI6ExI+SlHZMD6IKqtFr2lrgCDqDod1m4ihRb4nN9550DjLnayB1jfotsdlCrQa7DgDBnOcoOX/q+Fe0uMe6ZkOGDJcCRrlzidYydpGmjw1KqPaWz7TJmZmAwjbZsHrvIWhvBsAgNbHYdC36Ej5lWMpgCBAAQNCcdkIHU1PcqKlU1PcqKAQhCAQhCAQhCACo45jiwhhIdLdDBgOBdBkfDduFeFVxvFmmwu1gtETHvODddtUGGjQ4gauBhsAXfE03Au75YcnB3iTLjOHrFoDHEuscCbi0Xka4I301H+PvIo89DvhIhtxzgQfGAYyQ3xeYB6KXF83NNocW6sc6C6Dj3RAByRGsATEncNXCtIYA6Z8zJ1Opk/Uq1Zmcx/wDGHCDUmIIIEeeJ+QWq49UAdu3qUlIuOO3qUrj1QcrieErmoXMqFo9qzF0t9mG+PwmYklwgYw1auWUqjaQFV1zwTJ1MSbZO5iFruPmi4oEm7VFx6pucZQc3iKVUvNtwEtgioI83WztpbEHUzor+X03tZFQy6es4xvnef000Gq4+aLigDt29Skm46dvUpIBCEIG70H0WLj6VQlhpkiD4gDEiR56wHATIF2m43F30H0SuKDFwNB4MvLvdAgvLhMkncjAtAOpgk5JW0b9kXHzTDj+iCKi+YMawY77Kdx6ouKDmUuEqxl7gQGgf1HGfHLi8EuANoaMficJXSTk+aLj1QJCdx6oQOpqe5UVKpqe5UUAhCEAhCEAhCEAFk5lx4pAXNLg4kYjUAkCD1MN7kLWFGs9jQXOgAbkgAZ6nzhBz/wCctDSbThpMYxAEgk75AxOCPOLzxgLmC3Di4SfhcCWlsAHJIcNQMalWNdS8vePSJIAMGNwWj5gdFYSyRpO2ki6fLE2u/IoJBg6DGnl2TTx5qFOq13umex8yPqD+SCZ27epSUjGO3qUsIOPW5G51Rz/aGDWZUGCCA2ZbcDmdBOgnqVt5ZwXsaQpl10TnuSYE7CYVx4qmJlzRaQD4m4LjDQehJgAbqdOq1wBaZB0IIIPYhA03aowm6JQc7mHLDUcHAgQ2IImdYBkHGc7GBIcIA1cNRsY1pM2tAnrAAlN3FUwYLgDIEXNmToIUqdVrhLTI6ggj8wgmdu3qUk3bdvUpIBCEIG70H0WXjeCFSJjw3RjIJaWgh2oiZx0HRazH6D6KupWY2LiBOkkCY1iUGDl3KzSdcXAy0jSNSCAIAECDEAa6DfpDfsq6fEsdhrgcThwODvjZWiP0QRUK1O5rmzFzSJ3EiJHZWYRhBxv5E6Pebvi3EHAaerR7w/uzjVddogAeSr/1tKLr2wRINzYImJB6SQFdhAkJ4QgdTU9yoqVTU9yooBCEIBCEIBCEIAKHEcOHi0mBLTh0HwuDhBBkZA0UwqeMa8sIZh0t3jFzbswY8N2yDHV/h+mS2DFri4AWxNxcAQRkDA/2t6I4f+H2Mc1wc7wEES4bGZPn59+qqqM4oWwbvGbjj3bokNLoy1sxp4zpClQdxRe28NDZF0R1dIHimIP/AMtxqg1VOVtLS2dXh3wmI0AnYZgeafL+WNoghpmetvVx283H9FbQL83x70CN27E9J6eStQSLdO3UdSlb9yEHbt6lJBzeI/h5jy8lzv6lRjzDhANMyABuO8rXwHANosDG6Ak5I1JJOBga6BU1OdUWuLDUAcHhhGcOMwNPI5V/CcWyqwPpm5p0OdjBwUF9v3ITcM/uFFN2qDFxPKhUcXFxyLYFvumQ5um8nOyv4XhbGxM5mSRsA0aeTWqqpzKm0uBOWmHYJAMXZIGwyeiuoVw8S3SdwQdAdD5EH5oLXbdvUpJnbt6lJAIQhAyPoOnRZeN5c2rFx06EZEgweolrTBxjtGp3oPoqKvGMaSCcgNJwfiNrdB1/50QU8JyoU3XBxJh2rtS4hznHqSWtyc41OI3AfTqFjZzKmXWg5JjR3YGY0JwDutY37IC37kKL6cggxBBB00ON00IOc7kTT8bpLC2bhoTPhHwxkCIwSui1kCOnmFjPN6X4jkY8LsxrGOme2VrBQSt+5CEkIJVNT3KipVNT3K53MeHquI9mSPDGHxBzoNJOBkEf46oI8fwtZxd7N9oNMACY8U5Mlpjwk5G8dEm8PxBJmoNcQGjE+bT5fmUm0+Kkkub72ALfdzdq3XQN26hRoUeLHvPbAYOhJdGclvzk7+SCzhqHEAuc94cSxwaNGh0gtMATGu/1VbeBraF8w2A4PcCQL8FpBAJuZ4s+55puo8SALXCfZgGSD4peXEAjWCyDgYyNFOOIDXSZddTAj2cRLfalvhx8fvTGPNBdwFOo2Q+NZBuc6Ba0Ww7OocdTqta5gp8VDpeycxDRAwSCNdw0Z/E47BXcNSrCo4vcCyCG4Exd4S6I8UTMADTog2hUca94A9mJN2f8fzHkrwq+L4r2bS4iYIGw95waMnTJCDFy53EQ0VQIzcSYdMNthokHN2Sdvz6K5x580Wy0i51oFpmZA0t1m7f4HZKlS55Tc5rWybojwkYMidNJtzp4x5wG9CxnmrbwwNJJeW+7EESSTIGIBz21lbbvuAgDt29SkpE6dug6lK77gIMj+W03OLi2SXNccu1Z7mJ0BJMaTlW8PwzabbWCACTqTkmSSTkmSVdd9wEXfcBAk3aou+4Cbjn9ggyVuXsebnAk/wCTojcROh3G6toUAwQ3SdySdANT5AD5K2fuAi77gIA7dvUpJu27epSQCEIQN3oPoqqlBrpkagDfQG4fqrSfoOnRF33AQZBy2ndfb4r7pk+911Wsb9kXfcBMH6dAgik5oIIOQRBGxB1BUrvuAi77gIMJ5PRiLMWkRJiC64gCdCVsAUrvuAi77gIEhO77gIQOpqe5UVKpqe5UUGPjOGqOewsfa0TdnJBI0BBEwD+ahwdGs0t9o8ES4ujSNWgSJGSfkBot6EHKbwNYh0vILqNs3GQ+GguEaeIVHA/3DAylS4LiQXn2o8YwcuDXQdGEYEluh0bpldZCCrh2uF07vNvaGzuYl15AnAI7C1CEAFTxXEMZF+hPQkCMyYGAIBk6K4KNamw+9BAnUCM66oObV4/hy260PgFw/pk6uyQS3WTPnPmtHCGk/LGtBYci1tzHRdBjQ+L6+at/0VL8DdPwjTVXtaAMadvIAb9APyQVDhWAyGNmZm0TPWeqtTx9j90Y+x+6AO3b1KSkYx26eZSx9j90HEqcqrkR7Z2lYe+4e9Wa+kZDdQwOaekwOq2ct4SpTL/aVC+4tiTMQDcdBE4wNLdStxI6/f5ox9/9oBN2qMfY/dN0Sg53FcC9zi5roJe2PG4NhrTlzYM5ccCJtblX8DRc1kPMmepdsAcnOSHH/crzUb+L6b6bpgjr9/mgZ27epSTdt29SqOM4e9hbMTH6EGD5GI+aC5C5DeRm4G8YLPhHwmSe508hgEDC66Bu9B9Fh47hajg/2b7S6mGiS6A4FxwBFsyBIz+QW4+g+iMff/aDmt4Kt7S41AR7Uu+IQwhvhDJI2I1jM6krpDfslI6/T/lSEfp0QRSdMGMGMbwdsbqWPsfujH2P3QcZ3LuItj2oPgcNXjxF8tcTJnHbQDTXrtGPkmSOv0/5Tx9j90CQnj7H7oQOpqe5UVKpqe5UUAhCEAhCEAhCEAFXxfCe0aWmYLmk6/C5rokaaRKsCo5hXcyk9zG3ODTa3Pifo0Y2kj9tUGJ/IXFtvtCBbGjs4jIuzue5MztOnyZzSwiq7wuBOviIcSZ8W7SG9gstLnlUSH0HGJkhrmgeO0Eth2NyWl2hIDhkxo8+reG/h3eL3oDxYAxr3Yg3HxPaBiTTx7wADvWlFpWTlvFuq0w9zDTJLvCdYDiATgRMT81qQSLTjt6lK0oO3b1KSDjv/hhpEXbVhlpOKtZtYfF8JbHnOei18t5SKJfBJvLdZ+EHJkmXGTJxtjCvfxdMGC9oIiQXNBBd7sid9uqnSqtcJaQ4SRIIIkaiRugstKbmmVFN2qDFxPKryXaOLmmYyA1pAAgiTLnnMjxaFW8FwZptt1zOBA0DcCTs0HuSlV4+k0kOqU2loBcC9oLQYALgTgEkZPUdVcx4MwQYMGCDBGoPQ+SCbhp29Skmdu3qUkAhCEEi36BYeO5V7UPyW30wwkATgkiZ1GdP+Vtd6D6KDqgBAJALpgSJMZMDfCDC3k0VL7yf6pqGQJyG4uEYlvTTGy6Qaf0Wf/WU5aL2S8AtFzZcDMFonMwdOivG/ZAWlJ1MkEZEjUajzHmhCDkn+HcQHuwxzRLWkAF10gCMjPeZXWbTgR0CoPG07b/aMtJIDr22kiZAdMbH8lcCglaUJIQSqanuVFSqanuVFAIQhAIQhAIQhABZOZcS9gaKbbnPqBukgNhznOPiaNGxlwyR2OsKPEcS1jS50AAiTsJIaCfKSEHDp88ryb6QaLmtmHkNJeKbn3D3mAirs3/89Q4uFI/iDiTj/T+IloHhqROA4nOMvpgA5EPmbV2/5vSxL2gnQGQdA7T/ABLT8x1Spc2puD7ZPs/ewRu4YJIHwnUiN4QZOW8wrVSHWNDCGkk3tcLmkuYA73nNNoJwMkahdVZGc3pkgCcxHhOhdZOul/h6ztGVsnyQB27epSUidO3qUp8kHI4z+G6VWo6o4mXFsxAw0QQD1IABOsCNFr5by5tBha2cvLjpqQBgDAADWgAdFGrzqk0vBmab2Md4Xe9UIDY6jKv4LjmVWB7MtM7EGQYII+SC5N2qJ8k3HKDncZyhtUuJcQXWwfDLAwOj2ZjwmXE3azGwhWct5Yyg0tZJueXEnWYDR+TWtHyTr80Yxxa4EECdMW5l2ugg/liVdw/Eh4kDeMjOgPXoQfmgtO3b1KSbtu3qUkAhCEDd6D6LBx/KGVXXElp9k6mC2AQHlpJmM+6MHGTjJXQJ+gWbi+YMpRfiZ26QOuckYEnPQEgOdT/hek17Xy42uYRJnFICxt2sAgGOw0Ajst9Fl4bmdOo61usE7bEB2hMwSM6HYmDGsH6IIoTnySc8AEnQCTroEHFqfwuxwFz3kgOz4cucWkviIDvDqIGmPC2OvRohjWsbgNaGj/FogfoAsh53Stnqy7bDZjJBtB8p/WAtwd95QCE58kIHU1PcqKlU1PcqKAQhCAQhCAQhCACHsB16g/NpDgfkQD8kBVcVSc5sNdabmmegDmkx1wDrjrhBA8upRFogT10IAI10gNx5DonT5fTbdaIuiYL5JBJBmZmSTIysZ4PiIEVQImd/haBktk5Dzn8WuIUaHLqobVD3k3xbDzgBziRcWYkECY+Qwg2t5bSBBDQIiPegQZAAmInMaTmJytMDquTS5dVDgS8QCJhz9Q+4uDf8P6cdMzsuqgkRpnb1KUeaDt29Skgy1OU0HFxdTaS5zXElurmmWn8/XqVfRoNY21uAJxncyTJyTJK5dflVY1S5tVzWmqxwFxw1s34t3BAt0xMnRbeWcM+nSDXuL3AnJJOCSQLiATAgTCDXHmm4ZUU3aoKKnAU3GXCT53fMRMQdxod5U6NBrBDcD5n9SZ0AHyC5/E8vqOe4tdAcREudIMQCAGiLdbZMncLXwNBzGQ45nqTGANTnJBd/uQaXbdvUpJnbt6lJAIQhAz6D6KutwzHxcJg41+gOdtegKsd6D6LJxPCucSQ4iWtAFzgAWvuOB1GPPQ4QW0eDYwy0QYj4jgmTqdSYJOpjMq8D6LlU+X1RUDr/AA+0Ji5x8PaIk6eS6g37ICPNItCEnAwYwYwYmDsY3QUHllI/CJIIJ8VxBIJBfNxkgalaAB9hcZ3Kq8R7STaRNzxJLpbIzgDOuvQLsNGPkglHmhJCCVTU9yoqVTU9yooBCEIBCEIBCEIAKviuILGyAXG5ogHJue1uJMb74VgUa1ZrAXOwGgknJgDUwBKDnHnhAEsdmdCPha1xAByfejr4XGMJcNzl721SGgGmBbkm6S4DAjHhGZ3XRbxTCYuEkgRdDpOQC05ByMaqwPn/ALQcwc2eKlhAkPDcE/ia2AZ97LnwQCGt0zI6dx6ou+5RPkgC447epSuKZOmNvUonyQcWpz+qBPshpWOXmAaNZtKJjcOu84gdVs5bzF9UvDmFlhbGZ1BMHo4Ykf3BSdzmiBJeBr+LYgEaayRjXIV3D8bTqTY4OtMGDMH7n8j0QXXHqm5xlKfJNxzog53FcxqMcYALQ9rd7pLS4gC4XH3IjPiODCv4DizUZcesYJjQHHYktPm09gfzOlpdnSIfMnQRGp2HxbSrKPGMf7pugDroZggnXQjHQjZBa7bt6lJN23b1KSAQhCBk/QfRYeO5i+mHkMLraYcIuJJlwMgAwBE7/JbifoPoqK3GsYYcYO2HGfIQMnyGd9EGRvNnGrZYQPalmbg4gBpugx+InE4jTVdMOP6LMzmFMm0HJP8Ad8jMRBOAdCdJWkHy2QK49UnPIBOTAnGvyHVOfJIuCDkO56+2fZkeBzjN4EtfbaJAk6bjJ0xnrteY30Wb+aUvxfo+ZGoiJkDJGoGSIytII+ygdx6oRPkhA6mp7lRQhAIQhAIQhAIQhABRrUw5rmnRwIPYiD9UIQZH8pYX3mdTicGXXxHS6TH93yWnh+HbTaGMAa0aAaBCEFiEIQM7dvUpIQgwO5NTLQDcQA4e9+My4mBkk7lX8LwDKZcWCLons0Q0DyEn80IQaE3aoQgw/wAqZqS8m66SRNwJLXaZILnRPXMwIt4XgWU/dnQDJmACTA+bnH5oQg0nbt6lJCEAhCEDd6D6LJxXL2VDLi44iJEDMyARg/t0ECEEGcpphwcBkPu297TpPqdyVuG/ZCECSI+/3TQgwP5JSMyCZaQfd0JuO25206AHK3AIQgaEI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28" name="AutoShape 4" descr="data:image/jpeg;base64,/9j/4AAQSkZJRgABAQAAAQABAAD/2wCEAAkGBhIREBQSERMWFBUSEBgWFhcYFhQYFBUSFhgXFxQUEhIYHSYfFxojGhYSHy8gIycpLCwwFx4xNTAqNSYrLCkBCQoKBQUFDQUFDSkYEhgpKSkpKSkpKSkpKSkpKSkpKSkpKSkpKSkpKSkpKSkpKSkpKSkpKSkpKSkpKSkpKSkpKf/AABEIALUBFwMBIgACEQEDEQH/xAAbAAACAwEBAQAAAAAAAAAAAAAAAQIDBAUHBv/EADsQAAEDAwIEAwYEBQQDAQEAAAEAAhEDEiExQQQFUXEiYcETMkKBsfBSkaHhBhUjYnIUgtHxM5KiQxb/xAAUAQEAAAAAAAAAAAAAAAAAAAAA/8QAFBEBAAAAAAAAAAAAAAAAAAAAAP/aAAwDAQACEQMRAD8A9kqOMnulceqdTU9yooHceqLj1SQgdx6ouPVJCB3Hqi49UkIGHHqguPVIIKB3Hqi49UljbzWngOJYXEgNd7xIdZi0kHxAjWcINtx6ouPVUcLxTagubMTGRGwOOoyMq5Ay447epVXFcUKbC9xMNGevQAfMhWnbt6lY+I46mH+yfq5kwRLSCXC3v4XYQKpzim11j3Fr8SwyXC51rQQ2RkkRneVbw3MmVDDH3eFrt/ddNpz1grm0uP4Rz7WhpILQMDJllRpbuYLg6dQWu6KfLeN4SGupWM9o1oENgkSxjWmBGHPY2JwTGxQde49U3OMqKk45QK49UXHqq38Q0ENJALtBOsZMfJTkIOR//QETc2QB8DpzOQNjA85kgQCYU6nP4jwOzBIuGhYXiD/6ydGyusT9yld9yg5X8/JDCKbvG6ACQDGRMdxnpI6q0c48IcWuyXwND4IkDPicSTAESAemdtHiWvEtIIkjB3GD+Snd9yg5Lv4hhl5pujOjmmYDSYIxEOEHfTC6od5qRP3KU+SAuPVMOP6JT5IG/ZAXHqstXmTWSXEhodbdtfraIMzGdIwc4Vteu1jS5xgCJPSSB6rBU4/hi4lxAIJBua4Eloa4xInAIB/LyQaqfNabnNaH5doCHCcXbjpkddk6fMmFwaHG50wC17SbZu94Do78j0WSrxvDU/EbQ5sx4HXeAW+ERJiC0HTUdVZPD03RDWuYT8LpGJMGNmuk9A4kwCUHQuPVCSEEqmp7lRUqmp7lRQCEIQCEIQCEIQAQUBMjsgSoPBU5DrRLTIPQyXT3lzj8z1WiOyI7IK6VFrBDQAOg7R9AFNOOyI7IA7dvUrNX4CnUMvY1xttyJ8Ocf/TvzK0kadvUojsg+fFfg6Yc72VrmBzrbJfDJlzSCQR/TImYxBXTp8rogNim0WwW40ItIjtZT/8AUKz+W0vwM9ws0H/jd7zP8TuNFoDeyATdqiOybhlBgrsZVI/qYLXNtBZBuwdRN2g/7M38HRaxjWtMhuAZB3O4/L5LLU5BSccztoR1JnTWScrZw3Cim21pxJOY37ABBadu3qVQeKZpe0EzuJwCTg9ACc9FoI07eq5z+Q0j11cdRq7JmRnIH5biQgVHgWNexxqEuY0gSWZb4pLgAJ94knrkrbTqtdNpBgkGDMEahYzyKlbbGPl1cekfEfyC08JwTaTbW6TO28aQB0QXu9B9FyK/G8Tb4KWbQZh0h05bBxgYknMyMBdhw+g+iVvZByzxvETApACW5N+AYmdAYk6HZdKk4loJEEtBI6ExI+SlHZMD6IKqtFr2lrgCDqDod1m4ihRb4nN9550DjLnayB1jfotsdlCrQa7DgDBnOcoOX/q+Fe0uMe6ZkOGDJcCRrlzidYydpGmjw1KqPaWz7TJmZmAwjbZsHrvIWhvBsAgNbHYdC36Ej5lWMpgCBAAQNCcdkIHU1PcqKlU1PcqKAQhCAQhCAQhCACo45jiwhhIdLdDBgOBdBkfDduFeFVxvFmmwu1gtETHvODddtUGGjQ4gauBhsAXfE03Au75YcnB3iTLjOHrFoDHEuscCbi0Xka4I301H+PvIo89DvhIhtxzgQfGAYyQ3xeYB6KXF83NNocW6sc6C6Dj3RAByRGsATEncNXCtIYA6Z8zJ1Opk/Uq1Zmcx/wDGHCDUmIIIEeeJ+QWq49UAdu3qUlIuOO3qUrj1QcrieErmoXMqFo9qzF0t9mG+PwmYklwgYw1auWUqjaQFV1zwTJ1MSbZO5iFruPmi4oEm7VFx6pucZQc3iKVUvNtwEtgioI83WztpbEHUzor+X03tZFQy6es4xvnef000Gq4+aLigDt29Skm46dvUpIBCEIG70H0WLj6VQlhpkiD4gDEiR56wHATIF2m43F30H0SuKDFwNB4MvLvdAgvLhMkncjAtAOpgk5JW0b9kXHzTDj+iCKi+YMawY77Kdx6ouKDmUuEqxl7gQGgf1HGfHLi8EuANoaMficJXSTk+aLj1QJCdx6oQOpqe5UVKpqe5UUAhCEAhCEAhCEAFk5lx4pAXNLg4kYjUAkCD1MN7kLWFGs9jQXOgAbkgAZ6nzhBz/wCctDSbThpMYxAEgk75AxOCPOLzxgLmC3Di4SfhcCWlsAHJIcNQMalWNdS8vePSJIAMGNwWj5gdFYSyRpO2ki6fLE2u/IoJBg6DGnl2TTx5qFOq13umex8yPqD+SCZ27epSUjGO3qUsIOPW5G51Rz/aGDWZUGCCA2ZbcDmdBOgnqVt5ZwXsaQpl10TnuSYE7CYVx4qmJlzRaQD4m4LjDQehJgAbqdOq1wBaZB0IIIPYhA03aowm6JQc7mHLDUcHAgQ2IImdYBkHGc7GBIcIA1cNRsY1pM2tAnrAAlN3FUwYLgDIEXNmToIUqdVrhLTI6ggj8wgmdu3qUk3bdvUpIBCEIG70H0WXjeCFSJjw3RjIJaWgh2oiZx0HRazH6D6KupWY2LiBOkkCY1iUGDl3KzSdcXAy0jSNSCAIAECDEAa6DfpDfsq6fEsdhrgcThwODvjZWiP0QRUK1O5rmzFzSJ3EiJHZWYRhBxv5E6Pebvi3EHAaerR7w/uzjVddogAeSr/1tKLr2wRINzYImJB6SQFdhAkJ4QgdTU9yoqVTU9yooBCEIBCEIBCEIAKHEcOHi0mBLTh0HwuDhBBkZA0UwqeMa8sIZh0t3jFzbswY8N2yDHV/h+mS2DFri4AWxNxcAQRkDA/2t6I4f+H2Mc1wc7wEES4bGZPn59+qqqM4oWwbvGbjj3bokNLoy1sxp4zpClQdxRe28NDZF0R1dIHimIP/AMtxqg1VOVtLS2dXh3wmI0AnYZgeafL+WNoghpmetvVx283H9FbQL83x70CN27E9J6eStQSLdO3UdSlb9yEHbt6lJBzeI/h5jy8lzv6lRjzDhANMyABuO8rXwHANosDG6Ak5I1JJOBga6BU1OdUWuLDUAcHhhGcOMwNPI5V/CcWyqwPpm5p0OdjBwUF9v3ITcM/uFFN2qDFxPKhUcXFxyLYFvumQ5um8nOyv4XhbGxM5mSRsA0aeTWqqpzKm0uBOWmHYJAMXZIGwyeiuoVw8S3SdwQdAdD5EH5oLXbdvUpJnbt6lJAIQhAyPoOnRZeN5c2rFx06EZEgweolrTBxjtGp3oPoqKvGMaSCcgNJwfiNrdB1/50QU8JyoU3XBxJh2rtS4hznHqSWtyc41OI3AfTqFjZzKmXWg5JjR3YGY0JwDutY37IC37kKL6cggxBBB00ON00IOc7kTT8bpLC2bhoTPhHwxkCIwSui1kCOnmFjPN6X4jkY8LsxrGOme2VrBQSt+5CEkIJVNT3KipVNT3K53MeHquI9mSPDGHxBzoNJOBkEf46oI8fwtZxd7N9oNMACY8U5Mlpjwk5G8dEm8PxBJmoNcQGjE+bT5fmUm0+Kkkub72ALfdzdq3XQN26hRoUeLHvPbAYOhJdGclvzk7+SCzhqHEAuc94cSxwaNGh0gtMATGu/1VbeBraF8w2A4PcCQL8FpBAJuZ4s+55puo8SALXCfZgGSD4peXEAjWCyDgYyNFOOIDXSZddTAj2cRLfalvhx8fvTGPNBdwFOo2Q+NZBuc6Ba0Ww7OocdTqta5gp8VDpeycxDRAwSCNdw0Z/E47BXcNSrCo4vcCyCG4Exd4S6I8UTMADTog2hUca94A9mJN2f8fzHkrwq+L4r2bS4iYIGw95waMnTJCDFy53EQ0VQIzcSYdMNthokHN2Sdvz6K5x580Wy0i51oFpmZA0t1m7f4HZKlS55Tc5rWybojwkYMidNJtzp4x5wG9CxnmrbwwNJJeW+7EESSTIGIBz21lbbvuAgDt29SkpE6dug6lK77gIMj+W03OLi2SXNccu1Z7mJ0BJMaTlW8PwzabbWCACTqTkmSSTkmSVdd9wEXfcBAk3aou+4Cbjn9ggyVuXsebnAk/wCTojcROh3G6toUAwQ3SdySdANT5AD5K2fuAi77gIA7dvUpJu27epSQCEIQN3oPoqqlBrpkagDfQG4fqrSfoOnRF33AQZBy2ndfb4r7pk+911Wsb9kXfcBMH6dAgik5oIIOQRBGxB1BUrvuAi77gIMJ5PRiLMWkRJiC64gCdCVsAUrvuAi77gIEhO77gIQOpqe5UVKpqe5UUGPjOGqOewsfa0TdnJBI0BBEwD+ahwdGs0t9o8ES4ujSNWgSJGSfkBot6EHKbwNYh0vILqNs3GQ+GguEaeIVHA/3DAylS4LiQXn2o8YwcuDXQdGEYEluh0bpldZCCrh2uF07vNvaGzuYl15AnAI7C1CEAFTxXEMZF+hPQkCMyYGAIBk6K4KNamw+9BAnUCM66oObV4/hy260PgFw/pk6uyQS3WTPnPmtHCGk/LGtBYci1tzHRdBjQ+L6+at/0VL8DdPwjTVXtaAMadvIAb9APyQVDhWAyGNmZm0TPWeqtTx9j90Y+x+6AO3b1KSkYx26eZSx9j90HEqcqrkR7Z2lYe+4e9Wa+kZDdQwOaekwOq2ct4SpTL/aVC+4tiTMQDcdBE4wNLdStxI6/f5ox9/9oBN2qMfY/dN0Sg53FcC9zi5roJe2PG4NhrTlzYM5ccCJtblX8DRc1kPMmepdsAcnOSHH/crzUb+L6b6bpgjr9/mgZ27epSTdt29SqOM4e9hbMTH6EGD5GI+aC5C5DeRm4G8YLPhHwmSe508hgEDC66Bu9B9Fh47hajg/2b7S6mGiS6A4FxwBFsyBIz+QW4+g+iMff/aDmt4Kt7S41AR7Uu+IQwhvhDJI2I1jM6krpDfslI6/T/lSEfp0QRSdMGMGMbwdsbqWPsfujH2P3QcZ3LuItj2oPgcNXjxF8tcTJnHbQDTXrtGPkmSOv0/5Tx9j90CQnj7H7oQOpqe5UVKpqe5UUAhCEAhCEAhCEAFXxfCe0aWmYLmk6/C5rokaaRKsCo5hXcyk9zG3ODTa3Pifo0Y2kj9tUGJ/IXFtvtCBbGjs4jIuzue5MztOnyZzSwiq7wuBOviIcSZ8W7SG9gstLnlUSH0HGJkhrmgeO0Eth2NyWl2hIDhkxo8+reG/h3eL3oDxYAxr3Yg3HxPaBiTTx7wADvWlFpWTlvFuq0w9zDTJLvCdYDiATgRMT81qQSLTjt6lK0oO3b1KSDjv/hhpEXbVhlpOKtZtYfF8JbHnOei18t5SKJfBJvLdZ+EHJkmXGTJxtjCvfxdMGC9oIiQXNBBd7sid9uqnSqtcJaQ4SRIIIkaiRugstKbmmVFN2qDFxPKryXaOLmmYyA1pAAgiTLnnMjxaFW8FwZptt1zOBA0DcCTs0HuSlV4+k0kOqU2loBcC9oLQYALgTgEkZPUdVcx4MwQYMGCDBGoPQ+SCbhp29Skmdu3qUkAhCEEi36BYeO5V7UPyW30wwkATgkiZ1GdP+Vtd6D6KDqgBAJALpgSJMZMDfCDC3k0VL7yf6pqGQJyG4uEYlvTTGy6Qaf0Wf/WU5aL2S8AtFzZcDMFonMwdOivG/ZAWlJ1MkEZEjUajzHmhCDkn+HcQHuwxzRLWkAF10gCMjPeZXWbTgR0CoPG07b/aMtJIDr22kiZAdMbH8lcCglaUJIQSqanuVFSqanuVFAIQhAIQhAIQhABZOZcS9gaKbbnPqBukgNhznOPiaNGxlwyR2OsKPEcS1jS50AAiTsJIaCfKSEHDp88ryb6QaLmtmHkNJeKbn3D3mAirs3/89Q4uFI/iDiTj/T+IloHhqROA4nOMvpgA5EPmbV2/5vSxL2gnQGQdA7T/ABLT8x1Spc2puD7ZPs/ewRu4YJIHwnUiN4QZOW8wrVSHWNDCGkk3tcLmkuYA73nNNoJwMkahdVZGc3pkgCcxHhOhdZOul/h6ztGVsnyQB27epSUidO3qUp8kHI4z+G6VWo6o4mXFsxAw0QQD1IABOsCNFr5by5tBha2cvLjpqQBgDAADWgAdFGrzqk0vBmab2Md4Xe9UIDY6jKv4LjmVWB7MtM7EGQYII+SC5N2qJ8k3HKDncZyhtUuJcQXWwfDLAwOj2ZjwmXE3azGwhWct5Yyg0tZJueXEnWYDR+TWtHyTr80Yxxa4EECdMW5l2ugg/liVdw/Eh4kDeMjOgPXoQfmgtO3b1KSbtu3qUkAhCEDd6D6LBx/KGVXXElp9k6mC2AQHlpJmM+6MHGTjJXQJ+gWbi+YMpRfiZ26QOuckYEnPQEgOdT/hek17Xy42uYRJnFICxt2sAgGOw0Ajst9Fl4bmdOo61usE7bEB2hMwSM6HYmDGsH6IIoTnySc8AEnQCTroEHFqfwuxwFz3kgOz4cucWkviIDvDqIGmPC2OvRohjWsbgNaGj/FogfoAsh53Stnqy7bDZjJBtB8p/WAtwd95QCE58kIHU1PcqKlU1PcqKAQhCAQhCAQhCACHsB16g/NpDgfkQD8kBVcVSc5sNdabmmegDmkx1wDrjrhBA8upRFogT10IAI10gNx5DonT5fTbdaIuiYL5JBJBmZmSTIysZ4PiIEVQImd/haBktk5Dzn8WuIUaHLqobVD3k3xbDzgBziRcWYkECY+Qwg2t5bSBBDQIiPegQZAAmInMaTmJytMDquTS5dVDgS8QCJhz9Q+4uDf8P6cdMzsuqgkRpnb1KUeaDt29Skgy1OU0HFxdTaS5zXElurmmWn8/XqVfRoNY21uAJxncyTJyTJK5dflVY1S5tVzWmqxwFxw1s34t3BAt0xMnRbeWcM+nSDXuL3AnJJOCSQLiATAgTCDXHmm4ZUU3aoKKnAU3GXCT53fMRMQdxod5U6NBrBDcD5n9SZ0AHyC5/E8vqOe4tdAcREudIMQCAGiLdbZMncLXwNBzGQ45nqTGANTnJBd/uQaXbdvUpJnbt6lJAIQhAz6D6KutwzHxcJg41+gOdtegKsd6D6LJxPCucSQ4iWtAFzgAWvuOB1GPPQ4QW0eDYwy0QYj4jgmTqdSYJOpjMq8D6LlU+X1RUDr/AA+0Ji5x8PaIk6eS6g37ICPNItCEnAwYwYwYmDsY3QUHllI/CJIIJ8VxBIJBfNxkgalaAB9hcZ3Kq8R7STaRNzxJLpbIzgDOuvQLsNGPkglHmhJCCVTU9yoqVTU9yooBCEIBCEIBCEIAKviuILGyAXG5ogHJue1uJMb74VgUa1ZrAXOwGgknJgDUwBKDnHnhAEsdmdCPha1xAByfejr4XGMJcNzl721SGgGmBbkm6S4DAjHhGZ3XRbxTCYuEkgRdDpOQC05ByMaqwPn/ALQcwc2eKlhAkPDcE/ia2AZ97LnwQCGt0zI6dx6ou+5RPkgC447epSuKZOmNvUonyQcWpz+qBPshpWOXmAaNZtKJjcOu84gdVs5bzF9UvDmFlhbGZ1BMHo4Ykf3BSdzmiBJeBr+LYgEaayRjXIV3D8bTqTY4OtMGDMH7n8j0QXXHqm5xlKfJNxzog53FcxqMcYALQ9rd7pLS4gC4XH3IjPiODCv4DizUZcesYJjQHHYktPm09gfzOlpdnSIfMnQRGp2HxbSrKPGMf7pugDroZggnXQjHQjZBa7bt6lJN23b1KSAQhCBk/QfRYeO5i+mHkMLraYcIuJJlwMgAwBE7/JbifoPoqK3GsYYcYO2HGfIQMnyGd9EGRvNnGrZYQPalmbg4gBpugx+InE4jTVdMOP6LMzmFMm0HJP8Ad8jMRBOAdCdJWkHy2QK49UnPIBOTAnGvyHVOfJIuCDkO56+2fZkeBzjN4EtfbaJAk6bjJ0xnrteY30Wb+aUvxfo+ZGoiJkDJGoGSIytII+ygdx6oRPkhA6mp7lRQhAIQhAIQhAIQhABRrUw5rmnRwIPYiD9UIQZH8pYX3mdTicGXXxHS6TH93yWnh+HbTaGMAa0aAaBCEFiEIQM7dvUpIQgwO5NTLQDcQA4e9+My4mBkk7lX8LwDKZcWCLons0Q0DyEn80IQaE3aoQgw/wAqZqS8m66SRNwJLXaZILnRPXMwIt4XgWU/dnQDJmACTA+bnH5oQg0nbt6lJCEAhCEDd6D6LJxXL2VDLi44iJEDMyARg/t0ECEEGcpphwcBkPu297TpPqdyVuG/ZCECSI+/3TQgwP5JSMyCZaQfd0JuO25206AHK3AIQgaEI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30" name="AutoShape 6" descr="data:image/jpeg;base64,/9j/4AAQSkZJRgABAQAAAQABAAD/2wCEAAkGBhIREBQSERMWFBUSEBgWFhcYFhQYFBUSFhgXFxQUEhIYHSYfFxojGhYSHy8gIycpLCwwFx4xNTAqNSYrLCkBCQoKBQUFDQUFDSkYEhgpKSkpKSkpKSkpKSkpKSkpKSkpKSkpKSkpKSkpKSkpKSkpKSkpKSkpKSkpKSkpKSkpKf/AABEIALUBFwMBIgACEQEDEQH/xAAbAAACAwEBAQAAAAAAAAAAAAAAAQIDBAUHBv/EADsQAAEDAwIEAwYEBQQDAQEAAAEAAhEDEiExQQQFUXEiYcETMkKBsfBSkaHhBhUjYnIUgtHxM5KiQxb/xAAUAQEAAAAAAAAAAAAAAAAAAAAA/8QAFBEBAAAAAAAAAAAAAAAAAAAAAP/aAAwDAQACEQMRAD8A9kqOMnulceqdTU9yooHceqLj1SQgdx6ouPVJCB3Hqi49UkIGHHqguPVIIKB3Hqi49UljbzWngOJYXEgNd7xIdZi0kHxAjWcINtx6ouPVUcLxTagubMTGRGwOOoyMq5Ay447epVXFcUKbC9xMNGevQAfMhWnbt6lY+I46mH+yfq5kwRLSCXC3v4XYQKpzim11j3Fr8SwyXC51rQQ2RkkRneVbw3MmVDDH3eFrt/ddNpz1grm0uP4Rz7WhpILQMDJllRpbuYLg6dQWu6KfLeN4SGupWM9o1oENgkSxjWmBGHPY2JwTGxQde49U3OMqKk45QK49UXHqq38Q0ENJALtBOsZMfJTkIOR//QETc2QB8DpzOQNjA85kgQCYU6nP4jwOzBIuGhYXiD/6ydGyusT9yld9yg5X8/JDCKbvG6ACQDGRMdxnpI6q0c48IcWuyXwND4IkDPicSTAESAemdtHiWvEtIIkjB3GD+Snd9yg5Lv4hhl5pujOjmmYDSYIxEOEHfTC6od5qRP3KU+SAuPVMOP6JT5IG/ZAXHqstXmTWSXEhodbdtfraIMzGdIwc4Vteu1jS5xgCJPSSB6rBU4/hi4lxAIJBua4Eloa4xInAIB/LyQaqfNabnNaH5doCHCcXbjpkddk6fMmFwaHG50wC17SbZu94Do78j0WSrxvDU/EbQ5sx4HXeAW+ERJiC0HTUdVZPD03RDWuYT8LpGJMGNmuk9A4kwCUHQuPVCSEEqmp7lRUqmp7lRQCEIQCEIQCEIQAQUBMjsgSoPBU5DrRLTIPQyXT3lzj8z1WiOyI7IK6VFrBDQAOg7R9AFNOOyI7IA7dvUrNX4CnUMvY1xttyJ8Ocf/TvzK0kadvUojsg+fFfg6Yc72VrmBzrbJfDJlzSCQR/TImYxBXTp8rogNim0WwW40ItIjtZT/8AUKz+W0vwM9ws0H/jd7zP8TuNFoDeyATdqiOybhlBgrsZVI/qYLXNtBZBuwdRN2g/7M38HRaxjWtMhuAZB3O4/L5LLU5BSccztoR1JnTWScrZw3Cim21pxJOY37ABBadu3qVQeKZpe0EzuJwCTg9ACc9FoI07eq5z+Q0j11cdRq7JmRnIH5biQgVHgWNexxqEuY0gSWZb4pLgAJ94knrkrbTqtdNpBgkGDMEahYzyKlbbGPl1cekfEfyC08JwTaTbW6TO28aQB0QXu9B9FyK/G8Tb4KWbQZh0h05bBxgYknMyMBdhw+g+iVvZByzxvETApACW5N+AYmdAYk6HZdKk4loJEEtBI6ExI+SlHZMD6IKqtFr2lrgCDqDod1m4ihRb4nN9550DjLnayB1jfotsdlCrQa7DgDBnOcoOX/q+Fe0uMe6ZkOGDJcCRrlzidYydpGmjw1KqPaWz7TJmZmAwjbZsHrvIWhvBsAgNbHYdC36Ej5lWMpgCBAAQNCcdkIHU1PcqKlU1PcqKAQhCAQhCAQhCACo45jiwhhIdLdDBgOBdBkfDduFeFVxvFmmwu1gtETHvODddtUGGjQ4gauBhsAXfE03Au75YcnB3iTLjOHrFoDHEuscCbi0Xka4I301H+PvIo89DvhIhtxzgQfGAYyQ3xeYB6KXF83NNocW6sc6C6Dj3RAByRGsATEncNXCtIYA6Z8zJ1Opk/Uq1Zmcx/wDGHCDUmIIIEeeJ+QWq49UAdu3qUlIuOO3qUrj1QcrieErmoXMqFo9qzF0t9mG+PwmYklwgYw1auWUqjaQFV1zwTJ1MSbZO5iFruPmi4oEm7VFx6pucZQc3iKVUvNtwEtgioI83WztpbEHUzor+X03tZFQy6es4xvnef000Gq4+aLigDt29Skm46dvUpIBCEIG70H0WLj6VQlhpkiD4gDEiR56wHATIF2m43F30H0SuKDFwNB4MvLvdAgvLhMkncjAtAOpgk5JW0b9kXHzTDj+iCKi+YMawY77Kdx6ouKDmUuEqxl7gQGgf1HGfHLi8EuANoaMficJXSTk+aLj1QJCdx6oQOpqe5UVKpqe5UUAhCEAhCEAhCEAFk5lx4pAXNLg4kYjUAkCD1MN7kLWFGs9jQXOgAbkgAZ6nzhBz/wCctDSbThpMYxAEgk75AxOCPOLzxgLmC3Di4SfhcCWlsAHJIcNQMalWNdS8vePSJIAMGNwWj5gdFYSyRpO2ki6fLE2u/IoJBg6DGnl2TTx5qFOq13umex8yPqD+SCZ27epSUjGO3qUsIOPW5G51Rz/aGDWZUGCCA2ZbcDmdBOgnqVt5ZwXsaQpl10TnuSYE7CYVx4qmJlzRaQD4m4LjDQehJgAbqdOq1wBaZB0IIIPYhA03aowm6JQc7mHLDUcHAgQ2IImdYBkHGc7GBIcIA1cNRsY1pM2tAnrAAlN3FUwYLgDIEXNmToIUqdVrhLTI6ggj8wgmdu3qUk3bdvUpIBCEIG70H0WXjeCFSJjw3RjIJaWgh2oiZx0HRazH6D6KupWY2LiBOkkCY1iUGDl3KzSdcXAy0jSNSCAIAECDEAa6DfpDfsq6fEsdhrgcThwODvjZWiP0QRUK1O5rmzFzSJ3EiJHZWYRhBxv5E6Pebvi3EHAaerR7w/uzjVddogAeSr/1tKLr2wRINzYImJB6SQFdhAkJ4QgdTU9yoqVTU9yooBCEIBCEIBCEIAKHEcOHi0mBLTh0HwuDhBBkZA0UwqeMa8sIZh0t3jFzbswY8N2yDHV/h+mS2DFri4AWxNxcAQRkDA/2t6I4f+H2Mc1wc7wEES4bGZPn59+qqqM4oWwbvGbjj3bokNLoy1sxp4zpClQdxRe28NDZF0R1dIHimIP/AMtxqg1VOVtLS2dXh3wmI0AnYZgeafL+WNoghpmetvVx283H9FbQL83x70CN27E9J6eStQSLdO3UdSlb9yEHbt6lJBzeI/h5jy8lzv6lRjzDhANMyABuO8rXwHANosDG6Ak5I1JJOBga6BU1OdUWuLDUAcHhhGcOMwNPI5V/CcWyqwPpm5p0OdjBwUF9v3ITcM/uFFN2qDFxPKhUcXFxyLYFvumQ5um8nOyv4XhbGxM5mSRsA0aeTWqqpzKm0uBOWmHYJAMXZIGwyeiuoVw8S3SdwQdAdD5EH5oLXbdvUpJnbt6lJAIQhAyPoOnRZeN5c2rFx06EZEgweolrTBxjtGp3oPoqKvGMaSCcgNJwfiNrdB1/50QU8JyoU3XBxJh2rtS4hznHqSWtyc41OI3AfTqFjZzKmXWg5JjR3YGY0JwDutY37IC37kKL6cggxBBB00ON00IOc7kTT8bpLC2bhoTPhHwxkCIwSui1kCOnmFjPN6X4jkY8LsxrGOme2VrBQSt+5CEkIJVNT3KipVNT3K53MeHquI9mSPDGHxBzoNJOBkEf46oI8fwtZxd7N9oNMACY8U5Mlpjwk5G8dEm8PxBJmoNcQGjE+bT5fmUm0+Kkkub72ALfdzdq3XQN26hRoUeLHvPbAYOhJdGclvzk7+SCzhqHEAuc94cSxwaNGh0gtMATGu/1VbeBraF8w2A4PcCQL8FpBAJuZ4s+55puo8SALXCfZgGSD4peXEAjWCyDgYyNFOOIDXSZddTAj2cRLfalvhx8fvTGPNBdwFOo2Q+NZBuc6Ba0Ww7OocdTqta5gp8VDpeycxDRAwSCNdw0Z/E47BXcNSrCo4vcCyCG4Exd4S6I8UTMADTog2hUca94A9mJN2f8fzHkrwq+L4r2bS4iYIGw95waMnTJCDFy53EQ0VQIzcSYdMNthokHN2Sdvz6K5x580Wy0i51oFpmZA0t1m7f4HZKlS55Tc5rWybojwkYMidNJtzp4x5wG9CxnmrbwwNJJeW+7EESSTIGIBz21lbbvuAgDt29SkpE6dug6lK77gIMj+W03OLi2SXNccu1Z7mJ0BJMaTlW8PwzabbWCACTqTkmSSTkmSVdd9wEXfcBAk3aou+4Cbjn9ggyVuXsebnAk/wCTojcROh3G6toUAwQ3SdySdANT5AD5K2fuAi77gIA7dvUpJu27epSQCEIQN3oPoqqlBrpkagDfQG4fqrSfoOnRF33AQZBy2ndfb4r7pk+911Wsb9kXfcBMH6dAgik5oIIOQRBGxB1BUrvuAi77gIMJ5PRiLMWkRJiC64gCdCVsAUrvuAi77gIEhO77gIQOpqe5UVKpqe5UUGPjOGqOewsfa0TdnJBI0BBEwD+ahwdGs0t9o8ES4ujSNWgSJGSfkBot6EHKbwNYh0vILqNs3GQ+GguEaeIVHA/3DAylS4LiQXn2o8YwcuDXQdGEYEluh0bpldZCCrh2uF07vNvaGzuYl15AnAI7C1CEAFTxXEMZF+hPQkCMyYGAIBk6K4KNamw+9BAnUCM66oObV4/hy260PgFw/pk6uyQS3WTPnPmtHCGk/LGtBYci1tzHRdBjQ+L6+at/0VL8DdPwjTVXtaAMadvIAb9APyQVDhWAyGNmZm0TPWeqtTx9j90Y+x+6AO3b1KSkYx26eZSx9j90HEqcqrkR7Z2lYe+4e9Wa+kZDdQwOaekwOq2ct4SpTL/aVC+4tiTMQDcdBE4wNLdStxI6/f5ox9/9oBN2qMfY/dN0Sg53FcC9zi5roJe2PG4NhrTlzYM5ccCJtblX8DRc1kPMmepdsAcnOSHH/crzUb+L6b6bpgjr9/mgZ27epSTdt29SqOM4e9hbMTH6EGD5GI+aC5C5DeRm4G8YLPhHwmSe508hgEDC66Bu9B9Fh47hajg/2b7S6mGiS6A4FxwBFsyBIz+QW4+g+iMff/aDmt4Kt7S41AR7Uu+IQwhvhDJI2I1jM6krpDfslI6/T/lSEfp0QRSdMGMGMbwdsbqWPsfujH2P3QcZ3LuItj2oPgcNXjxF8tcTJnHbQDTXrtGPkmSOv0/5Tx9j90CQnj7H7oQOpqe5UVKpqe5UUAhCEAhCEAhCEAFXxfCe0aWmYLmk6/C5rokaaRKsCo5hXcyk9zG3ODTa3Pifo0Y2kj9tUGJ/IXFtvtCBbGjs4jIuzue5MztOnyZzSwiq7wuBOviIcSZ8W7SG9gstLnlUSH0HGJkhrmgeO0Eth2NyWl2hIDhkxo8+reG/h3eL3oDxYAxr3Yg3HxPaBiTTx7wADvWlFpWTlvFuq0w9zDTJLvCdYDiATgRMT81qQSLTjt6lK0oO3b1KSDjv/hhpEXbVhlpOKtZtYfF8JbHnOei18t5SKJfBJvLdZ+EHJkmXGTJxtjCvfxdMGC9oIiQXNBBd7sid9uqnSqtcJaQ4SRIIIkaiRugstKbmmVFN2qDFxPKryXaOLmmYyA1pAAgiTLnnMjxaFW8FwZptt1zOBA0DcCTs0HuSlV4+k0kOqU2loBcC9oLQYALgTgEkZPUdVcx4MwQYMGCDBGoPQ+SCbhp29Skmdu3qUkAhCEEi36BYeO5V7UPyW30wwkATgkiZ1GdP+Vtd6D6KDqgBAJALpgSJMZMDfCDC3k0VL7yf6pqGQJyG4uEYlvTTGy6Qaf0Wf/WU5aL2S8AtFzZcDMFonMwdOivG/ZAWlJ1MkEZEjUajzHmhCDkn+HcQHuwxzRLWkAF10gCMjPeZXWbTgR0CoPG07b/aMtJIDr22kiZAdMbH8lcCglaUJIQSqanuVFSqanuVFAIQhAIQhAIQhABZOZcS9gaKbbnPqBukgNhznOPiaNGxlwyR2OsKPEcS1jS50AAiTsJIaCfKSEHDp88ryb6QaLmtmHkNJeKbn3D3mAirs3/89Q4uFI/iDiTj/T+IloHhqROA4nOMvpgA5EPmbV2/5vSxL2gnQGQdA7T/ABLT8x1Spc2puD7ZPs/ewRu4YJIHwnUiN4QZOW8wrVSHWNDCGkk3tcLmkuYA73nNNoJwMkahdVZGc3pkgCcxHhOhdZOul/h6ztGVsnyQB27epSUidO3qUp8kHI4z+G6VWo6o4mXFsxAw0QQD1IABOsCNFr5by5tBha2cvLjpqQBgDAADWgAdFGrzqk0vBmab2Md4Xe9UIDY6jKv4LjmVWB7MtM7EGQYII+SC5N2qJ8k3HKDncZyhtUuJcQXWwfDLAwOj2ZjwmXE3azGwhWct5Yyg0tZJueXEnWYDR+TWtHyTr80Yxxa4EECdMW5l2ugg/liVdw/Eh4kDeMjOgPXoQfmgtO3b1KSbtu3qUkAhCEDd6D6LBx/KGVXXElp9k6mC2AQHlpJmM+6MHGTjJXQJ+gWbi+YMpRfiZ26QOuckYEnPQEgOdT/hek17Xy42uYRJnFICxt2sAgGOw0Ajst9Fl4bmdOo61usE7bEB2hMwSM6HYmDGsH6IIoTnySc8AEnQCTroEHFqfwuxwFz3kgOz4cucWkviIDvDqIGmPC2OvRohjWsbgNaGj/FogfoAsh53Stnqy7bDZjJBtB8p/WAtwd95QCE58kIHU1PcqKlU1PcqKAQhCAQhCAQhCACHsB16g/NpDgfkQD8kBVcVSc5sNdabmmegDmkx1wDrjrhBA8upRFogT10IAI10gNx5DonT5fTbdaIuiYL5JBJBmZmSTIysZ4PiIEVQImd/haBktk5Dzn8WuIUaHLqobVD3k3xbDzgBziRcWYkECY+Qwg2t5bSBBDQIiPegQZAAmInMaTmJytMDquTS5dVDgS8QCJhz9Q+4uDf8P6cdMzsuqgkRpnb1KUeaDt29Skgy1OU0HFxdTaS5zXElurmmWn8/XqVfRoNY21uAJxncyTJyTJK5dflVY1S5tVzWmqxwFxw1s34t3BAt0xMnRbeWcM+nSDXuL3AnJJOCSQLiATAgTCDXHmm4ZUU3aoKKnAU3GXCT53fMRMQdxod5U6NBrBDcD5n9SZ0AHyC5/E8vqOe4tdAcREudIMQCAGiLdbZMncLXwNBzGQ45nqTGANTnJBd/uQaXbdvUpJnbt6lJAIQhAz6D6KutwzHxcJg41+gOdtegKsd6D6LJxPCucSQ4iWtAFzgAWvuOB1GPPQ4QW0eDYwy0QYj4jgmTqdSYJOpjMq8D6LlU+X1RUDr/AA+0Ji5x8PaIk6eS6g37ICPNItCEnAwYwYwYmDsY3QUHllI/CJIIJ8VxBIJBfNxkgalaAB9hcZ3Kq8R7STaRNzxJLpbIzgDOuvQLsNGPkglHmhJCCVTU9yoqVTU9yooBCEIBCEIBCEIAKviuILGyAXG5ogHJue1uJMb74VgUa1ZrAXOwGgknJgDUwBKDnHnhAEsdmdCPha1xAByfejr4XGMJcNzl721SGgGmBbkm6S4DAjHhGZ3XRbxTCYuEkgRdDpOQC05ByMaqwPn/ALQcwc2eKlhAkPDcE/ia2AZ97LnwQCGt0zI6dx6ou+5RPkgC447epSuKZOmNvUonyQcWpz+qBPshpWOXmAaNZtKJjcOu84gdVs5bzF9UvDmFlhbGZ1BMHo4Ykf3BSdzmiBJeBr+LYgEaayRjXIV3D8bTqTY4OtMGDMH7n8j0QXXHqm5xlKfJNxzog53FcxqMcYALQ9rd7pLS4gC4XH3IjPiODCv4DizUZcesYJjQHHYktPm09gfzOlpdnSIfMnQRGp2HxbSrKPGMf7pugDroZggnXQjHQjZBa7bt6lJN23b1KSAQhCBk/QfRYeO5i+mHkMLraYcIuJJlwMgAwBE7/JbifoPoqK3GsYYcYO2HGfIQMnyGd9EGRvNnGrZYQPalmbg4gBpugx+InE4jTVdMOP6LMzmFMm0HJP8Ad8jMRBOAdCdJWkHy2QK49UnPIBOTAnGvyHVOfJIuCDkO56+2fZkeBzjN4EtfbaJAk6bjJ0xnrteY30Wb+aUvxfo+ZGoiJkDJGoGSIytII+ygdx6oRPkhA6mp7lRQhAIQhAIQhAIQhABRrUw5rmnRwIPYiD9UIQZH8pYX3mdTicGXXxHS6TH93yWnh+HbTaGMAa0aAaBCEFiEIQM7dvUpIQgwO5NTLQDcQA4e9+My4mBkk7lX8LwDKZcWCLons0Q0DyEn80IQaE3aoQgw/wAqZqS8m66SRNwJLXaZILnRPXMwIt4XgWU/dnQDJmACTA+bnH5oQg0nbt6lJCEAhCEDd6D6LJxXL2VDLi44iJEDMyARg/t0ECEEGcpphwcBkPu297TpPqdyVuG/ZCECSI+/3TQgwP5JSMyCZaQfd0JuO25206AHK3AIQgaEI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Kvíz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1. Co jsou to </a:t>
            </a:r>
            <a:r>
              <a:rPr lang="cs-CZ" dirty="0" err="1" smtClean="0">
                <a:latin typeface="Comic Sans MS" pitchFamily="66" charset="0"/>
              </a:rPr>
              <a:t>periférní</a:t>
            </a:r>
            <a:r>
              <a:rPr lang="cs-CZ" dirty="0" smtClean="0">
                <a:latin typeface="Comic Sans MS" pitchFamily="66" charset="0"/>
              </a:rPr>
              <a:t> zařízení počítače?</a:t>
            </a:r>
          </a:p>
          <a:p>
            <a:r>
              <a:rPr lang="cs-CZ" dirty="0" smtClean="0">
                <a:latin typeface="Comic Sans MS" pitchFamily="66" charset="0"/>
              </a:rPr>
              <a:t>2. Vyjmenuj 3 </a:t>
            </a:r>
            <a:r>
              <a:rPr lang="cs-CZ" dirty="0" err="1" smtClean="0">
                <a:latin typeface="Comic Sans MS" pitchFamily="66" charset="0"/>
              </a:rPr>
              <a:t>periférní</a:t>
            </a:r>
            <a:r>
              <a:rPr lang="cs-CZ" dirty="0" smtClean="0">
                <a:latin typeface="Comic Sans MS" pitchFamily="66" charset="0"/>
              </a:rPr>
              <a:t> zařízení počítače.</a:t>
            </a:r>
          </a:p>
          <a:p>
            <a:r>
              <a:rPr lang="cs-CZ" dirty="0" smtClean="0">
                <a:latin typeface="Comic Sans MS" pitchFamily="66" charset="0"/>
              </a:rPr>
              <a:t>3. Co je to digitální fotoaparát?</a:t>
            </a:r>
          </a:p>
          <a:p>
            <a:r>
              <a:rPr lang="cs-CZ" dirty="0" smtClean="0">
                <a:latin typeface="Comic Sans MS" pitchFamily="66" charset="0"/>
              </a:rPr>
              <a:t>4. Jaký je rozdíl mezi DVD přehrávačem a CD přehrávačem?</a:t>
            </a:r>
          </a:p>
          <a:p>
            <a:r>
              <a:rPr lang="cs-CZ" dirty="0" smtClean="0">
                <a:latin typeface="Comic Sans MS" pitchFamily="66" charset="0"/>
              </a:rPr>
              <a:t>5. K čemu se používá mobilní telefon?</a:t>
            </a:r>
          </a:p>
          <a:p>
            <a:r>
              <a:rPr lang="cs-CZ" dirty="0" smtClean="0">
                <a:latin typeface="Comic Sans MS" pitchFamily="66" charset="0"/>
              </a:rPr>
              <a:t>6. Musí mobilní operátor mít licenci, aby mohl nabízet své služby?</a:t>
            </a:r>
          </a:p>
          <a:p>
            <a:endParaRPr lang="cs-CZ" dirty="0" smtClean="0">
              <a:latin typeface="Comic Sans MS" pitchFamily="66" charset="0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2212848" cy="1582621"/>
          </a:xfrm>
        </p:spPr>
        <p:txBody>
          <a:bodyPr>
            <a:normAutofit/>
          </a:bodyPr>
          <a:lstStyle/>
          <a:p>
            <a:pPr algn="ctr"/>
            <a:r>
              <a:rPr lang="cs-CZ" sz="4800" dirty="0" smtClean="0">
                <a:latin typeface="Comic Sans MS" pitchFamily="66" charset="0"/>
              </a:rPr>
              <a:t>KONEC</a:t>
            </a:r>
            <a:endParaRPr lang="cs-CZ" sz="4800" dirty="0">
              <a:latin typeface="Comic Sans MS" pitchFamily="66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cs-CZ" sz="1600" dirty="0" smtClean="0">
                <a:latin typeface="Comic Sans MS" pitchFamily="66" charset="0"/>
              </a:rPr>
              <a:t>Za Vaší neskrývanou radost z této prezentace děkují autorky:  Káťa </a:t>
            </a:r>
            <a:r>
              <a:rPr lang="cs-CZ" sz="1600" dirty="0" err="1" smtClean="0">
                <a:latin typeface="Comic Sans MS" pitchFamily="66" charset="0"/>
              </a:rPr>
              <a:t>Hejcmanová</a:t>
            </a:r>
            <a:endParaRPr lang="cs-CZ" sz="1600" dirty="0" smtClean="0">
              <a:latin typeface="Comic Sans MS" pitchFamily="66" charset="0"/>
            </a:endParaRPr>
          </a:p>
          <a:p>
            <a:r>
              <a:rPr lang="cs-CZ" sz="1600" dirty="0" smtClean="0">
                <a:latin typeface="Comic Sans MS" pitchFamily="66" charset="0"/>
              </a:rPr>
              <a:t>                Petra </a:t>
            </a:r>
            <a:r>
              <a:rPr lang="cs-CZ" sz="1600" dirty="0" err="1" smtClean="0">
                <a:latin typeface="Comic Sans MS" pitchFamily="66" charset="0"/>
              </a:rPr>
              <a:t>Hápová</a:t>
            </a:r>
            <a:endParaRPr lang="cs-CZ" sz="1600" dirty="0" smtClean="0">
              <a:latin typeface="Comic Sans MS" pitchFamily="66" charset="0"/>
            </a:endParaRPr>
          </a:p>
          <a:p>
            <a:r>
              <a:rPr lang="cs-CZ" sz="1600" dirty="0" smtClean="0">
                <a:latin typeface="Comic Sans MS" pitchFamily="66" charset="0"/>
              </a:rPr>
              <a:t>                 Andrea Vlášková</a:t>
            </a:r>
          </a:p>
          <a:p>
            <a:r>
              <a:rPr lang="cs-CZ" sz="1600" dirty="0" smtClean="0">
                <a:latin typeface="Comic Sans MS" pitchFamily="66" charset="0"/>
              </a:rPr>
              <a:t>                 Bára </a:t>
            </a:r>
            <a:r>
              <a:rPr lang="cs-CZ" sz="1600" dirty="0" err="1" smtClean="0">
                <a:latin typeface="Comic Sans MS" pitchFamily="66" charset="0"/>
              </a:rPr>
              <a:t>Lamichová</a:t>
            </a:r>
            <a:endParaRPr lang="cs-CZ" sz="1600" dirty="0">
              <a:latin typeface="Comic Sans MS" pitchFamily="66" charset="0"/>
            </a:endParaRPr>
          </a:p>
        </p:txBody>
      </p:sp>
      <p:pic>
        <p:nvPicPr>
          <p:cNvPr id="5" name="Zástupný symbol pro obrázek 4" descr="simpsonovi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2958" r="2958"/>
          <a:stretch>
            <a:fillRect/>
          </a:stretch>
        </p:blipFill>
        <p:spPr>
          <a:xfrm rot="407445">
            <a:off x="3485793" y="1199517"/>
            <a:ext cx="4617720" cy="3931920"/>
          </a:xfrm>
        </p:spPr>
      </p:pic>
    </p:spTree>
  </p:cSld>
  <p:clrMapOvr>
    <a:masterClrMapping/>
  </p:clrMapOvr>
  <p:transition>
    <p:dissolve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Myš (vstupní zařízení)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je malé polohovací zařízení, které převádí informace o svém pohybu po povrchu plochy (např. desce stolu) do počítače, což se obvykle projevuje na monitoru jako pohyb kurzor</a:t>
            </a:r>
          </a:p>
          <a:p>
            <a:r>
              <a:rPr lang="cs-CZ" dirty="0" smtClean="0">
                <a:latin typeface="Comic Sans MS" pitchFamily="66" charset="0"/>
              </a:rPr>
              <a:t>nachází se na ní jedno či více tlačítek a může obsahovat jedno nebo více koleček</a:t>
            </a:r>
            <a:endParaRPr lang="cs-CZ" dirty="0">
              <a:latin typeface="Comic Sans MS" pitchFamily="66" charset="0"/>
            </a:endParaRPr>
          </a:p>
        </p:txBody>
      </p:sp>
      <p:pic>
        <p:nvPicPr>
          <p:cNvPr id="1026" name="Picture 2" descr="http://t2.gstatic.com/images?q=tbn:ANd9GcQOK2l61nPRI22j7-w-uEbunW6Sq2GTreQ6odgcoUw97WxzbwvZ-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653136"/>
            <a:ext cx="2428875" cy="18859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latin typeface="Comic Sans MS" pitchFamily="66" charset="0"/>
              </a:rPr>
              <a:t>Klávesnice (vstupní zařízení)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je vstupně výstupní zařízení sestávající z kláves (tlačítek, klapek apod.) zpravidla mačkaných prsty</a:t>
            </a:r>
          </a:p>
          <a:p>
            <a:r>
              <a:rPr lang="cs-CZ" dirty="0" smtClean="0">
                <a:latin typeface="Comic Sans MS" pitchFamily="66" charset="0"/>
              </a:rPr>
              <a:t>Správné psaní = psaní všema deseti</a:t>
            </a:r>
            <a:endParaRPr lang="cs-CZ" dirty="0">
              <a:latin typeface="Comic Sans MS" pitchFamily="66" charset="0"/>
            </a:endParaRPr>
          </a:p>
        </p:txBody>
      </p:sp>
      <p:pic>
        <p:nvPicPr>
          <p:cNvPr id="17410" name="Picture 2" descr="http://t0.gstatic.com/images?q=tbn:ANd9GcTQ7swar8OxR_ANcO6mSlDpTpymxphsrLAF0stwJOiaEVptwzt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645024"/>
            <a:ext cx="3649240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Tiskárna (výstupní zařízení)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je výstupní zařízení, které slouží k přenosu dat uložených v elektronické podobě na papír nebo jiné médium </a:t>
            </a:r>
          </a:p>
          <a:p>
            <a:r>
              <a:rPr lang="cs-CZ" dirty="0" smtClean="0">
                <a:latin typeface="Comic Sans MS" pitchFamily="66" charset="0"/>
              </a:rPr>
              <a:t>Tiskárnu připojujeme k počítači, ale může fungovat i samostatně (přímý tisk přes USB nebo </a:t>
            </a:r>
            <a:r>
              <a:rPr lang="cs-CZ" dirty="0" err="1" smtClean="0">
                <a:latin typeface="Comic Sans MS" pitchFamily="66" charset="0"/>
              </a:rPr>
              <a:t>Bluetooth</a:t>
            </a:r>
            <a:r>
              <a:rPr lang="cs-CZ" dirty="0" smtClean="0">
                <a:latin typeface="Comic Sans MS" pitchFamily="66" charset="0"/>
              </a:rPr>
              <a:t>)</a:t>
            </a:r>
            <a:endParaRPr lang="cs-CZ" dirty="0">
              <a:latin typeface="Comic Sans MS" pitchFamily="66" charset="0"/>
            </a:endParaRPr>
          </a:p>
        </p:txBody>
      </p:sp>
      <p:pic>
        <p:nvPicPr>
          <p:cNvPr id="18434" name="Picture 2" descr="http://t3.gstatic.com/images?q=tbn:ANd9GcTqGTn1J6CtugKFpHm3ObI9Wc-MOappEjsy56olTpz3b9uQu3Y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005064"/>
            <a:ext cx="2620707" cy="24079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Monitor (výstupní zařízení)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je základní výstupní elektronické zařízení sloužící k zobrazování textových a grafických informací</a:t>
            </a:r>
            <a:endParaRPr lang="cs-CZ" dirty="0">
              <a:latin typeface="Comic Sans MS" pitchFamily="66" charset="0"/>
            </a:endParaRPr>
          </a:p>
        </p:txBody>
      </p:sp>
      <p:pic>
        <p:nvPicPr>
          <p:cNvPr id="7170" name="Picture 2" descr="http://www.lcd-monitory.cz/images/lcd-moni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5" y="2866120"/>
            <a:ext cx="4464497" cy="334837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  <a:latin typeface="Comic Sans MS" pitchFamily="66" charset="0"/>
              </a:rPr>
              <a:t>Digitální fotoaparát</a:t>
            </a:r>
            <a:endParaRPr lang="cs-CZ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effectLst/>
                <a:latin typeface="Comic Sans MS" pitchFamily="66" charset="0"/>
              </a:rPr>
              <a:t>Digitální fotoaparát</a:t>
            </a:r>
            <a:endParaRPr lang="cs-CZ" dirty="0">
              <a:effectLst/>
              <a:latin typeface="Comic Sans MS" pitchFamily="66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Comic Sans MS" pitchFamily="66" charset="0"/>
              </a:rPr>
              <a:t>je fotoaparát, zaznamenávající obraz v digitální formě, takže může být okamžitě zobrazen na zabudovaném displeji nebo nahrán do počítače</a:t>
            </a:r>
            <a:endParaRPr lang="cs-CZ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Comic Sans MS" pitchFamily="66" charset="0"/>
              </a:rPr>
              <a:t>Digitální fotoaparát</a:t>
            </a:r>
            <a:endParaRPr lang="cs-CZ" dirty="0"/>
          </a:p>
        </p:txBody>
      </p:sp>
      <p:pic>
        <p:nvPicPr>
          <p:cNvPr id="4" name="Zástupný symbol pro obsah 3" descr="fotoapará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2314393"/>
            <a:ext cx="3892912" cy="2878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748</TotalTime>
  <Words>431</Words>
  <Application>Microsoft Office PowerPoint</Application>
  <PresentationFormat>Předvádění na obrazovce (4:3)</PresentationFormat>
  <Paragraphs>60</Paragraphs>
  <Slides>24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Tok</vt:lpstr>
      <vt:lpstr>Periférní zařízení počítače</vt:lpstr>
      <vt:lpstr>Periférní zařízení počítače</vt:lpstr>
      <vt:lpstr>Myš (vstupní zařízení)</vt:lpstr>
      <vt:lpstr>Klávesnice (vstupní zařízení)</vt:lpstr>
      <vt:lpstr>Tiskárna (výstupní zařízení)</vt:lpstr>
      <vt:lpstr>Monitor (výstupní zařízení)</vt:lpstr>
      <vt:lpstr>Digitální fotoaparát</vt:lpstr>
      <vt:lpstr>Digitální fotoaparát</vt:lpstr>
      <vt:lpstr>Digitální fotoaparát</vt:lpstr>
      <vt:lpstr>Videokamera</vt:lpstr>
      <vt:lpstr>Videokamera</vt:lpstr>
      <vt:lpstr>Videokamera</vt:lpstr>
      <vt:lpstr>CD a DVD přehrávače</vt:lpstr>
      <vt:lpstr>CD a DVD přehrávače</vt:lpstr>
      <vt:lpstr>CD a DVD přehrávače</vt:lpstr>
      <vt:lpstr>Mobilní telefony</vt:lpstr>
      <vt:lpstr>Mobilní telefony</vt:lpstr>
      <vt:lpstr>Mobilní telefony</vt:lpstr>
      <vt:lpstr> Mobilní operátor</vt:lpstr>
      <vt:lpstr>Mobilní operátor</vt:lpstr>
      <vt:lpstr>Mobilní tarif</vt:lpstr>
      <vt:lpstr>Mobilní tarif</vt:lpstr>
      <vt:lpstr>Kvíz</vt:lpstr>
      <vt:lpstr>KONEC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Periferní zařízení počítače</dc:title>
  <dc:creator>lumpik</dc:creator>
  <cp:lastModifiedBy>s-khejcmanova</cp:lastModifiedBy>
  <cp:revision>39</cp:revision>
  <dcterms:created xsi:type="dcterms:W3CDTF">2012-11-21T15:45:19Z</dcterms:created>
  <dcterms:modified xsi:type="dcterms:W3CDTF">2012-11-26T09:03:40Z</dcterms:modified>
</cp:coreProperties>
</file>