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4" r:id="rId10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 autoAdjust="0"/>
    <p:restoredTop sz="94654" autoAdjust="0"/>
  </p:normalViewPr>
  <p:slideViewPr>
    <p:cSldViewPr>
      <p:cViewPr varScale="1">
        <p:scale>
          <a:sx n="107" d="100"/>
          <a:sy n="107" d="100"/>
        </p:scale>
        <p:origin x="-84" y="-1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A81EFB-7DF4-4CAE-AAF1-DACDCC48B114}" type="datetimeFigureOut">
              <a:rPr lang="cs-CZ" smtClean="0"/>
              <a:pPr/>
              <a:t>19.11.2012</a:t>
            </a:fld>
            <a:endParaRPr lang="cs-CZ" dirty="0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 dirty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EEDC0A-D321-4F57-BAD9-FAC2C5D9D2AA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EEDC0A-D321-4F57-BAD9-FAC2C5D9D2AA}" type="slidenum">
              <a:rPr lang="cs-CZ" smtClean="0"/>
              <a:pPr/>
              <a:t>1</a:t>
            </a:fld>
            <a:endParaRPr lang="cs-CZ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Klepnutím lze upravit styl předlohy podnadpisů.</a:t>
            </a:r>
            <a:endParaRPr kumimoji="0" lang="en-US"/>
          </a:p>
        </p:txBody>
      </p:sp>
      <p:sp>
        <p:nvSpPr>
          <p:cNvPr id="28" name="Nadpis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cxnSp>
        <p:nvCxnSpPr>
          <p:cNvPr id="8" name="Přímá spojovací čára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Přímá spojovací čára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Elipsa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Zástupný symbol pro datum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1A686-759D-43EB-AA52-AFEBF685C0F9}" type="datetimeFigureOut">
              <a:rPr lang="cs-CZ" smtClean="0"/>
              <a:pPr/>
              <a:t>19.11.2012</a:t>
            </a:fld>
            <a:endParaRPr lang="cs-CZ" dirty="0"/>
          </a:p>
        </p:txBody>
      </p:sp>
      <p:sp>
        <p:nvSpPr>
          <p:cNvPr id="16" name="Zástupný symbol pro číslo snímku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AC0C3C7-545D-4AF0-9651-1AC6DD4A5C50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17" name="Zástupný symbol pro zápatí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1A686-759D-43EB-AA52-AFEBF685C0F9}" type="datetimeFigureOut">
              <a:rPr lang="cs-CZ" smtClean="0"/>
              <a:pPr/>
              <a:t>19.11.2012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0C3C7-545D-4AF0-9651-1AC6DD4A5C50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1A686-759D-43EB-AA52-AFEBF685C0F9}" type="datetimeFigureOut">
              <a:rPr lang="cs-CZ" smtClean="0"/>
              <a:pPr/>
              <a:t>19.11.2012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0C3C7-545D-4AF0-9651-1AC6DD4A5C50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ástupný symbol pro obsah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4" name="Zástupný symbol pro datum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471A686-759D-43EB-AA52-AFEBF685C0F9}" type="datetimeFigureOut">
              <a:rPr lang="cs-CZ" smtClean="0"/>
              <a:pPr/>
              <a:t>19.11.2012</a:t>
            </a:fld>
            <a:endParaRPr lang="cs-CZ" dirty="0"/>
          </a:p>
        </p:txBody>
      </p:sp>
      <p:sp>
        <p:nvSpPr>
          <p:cNvPr id="15" name="Zástupný symbol pro číslo snímku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5AC0C3C7-545D-4AF0-9651-1AC6DD4A5C50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16" name="Zástupný symbol pro zápatí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17" name="Nadpis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1A686-759D-43EB-AA52-AFEBF685C0F9}" type="datetimeFigureOut">
              <a:rPr lang="cs-CZ" smtClean="0"/>
              <a:pPr/>
              <a:t>19.11.2012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0C3C7-545D-4AF0-9651-1AC6DD4A5C50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cxnSp>
        <p:nvCxnSpPr>
          <p:cNvPr id="7" name="Přímá spojovací čára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1A686-759D-43EB-AA52-AFEBF685C0F9}" type="datetimeFigureOut">
              <a:rPr lang="cs-CZ" smtClean="0"/>
              <a:pPr/>
              <a:t>19.11.2012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0C3C7-545D-4AF0-9651-1AC6DD4A5C50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11" name="Zástupný symbol pro obsah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3" name="Zástupný symbol pro obsah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0C3C7-545D-4AF0-9651-1AC6DD4A5C50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1A686-759D-43EB-AA52-AFEBF685C0F9}" type="datetimeFigureOut">
              <a:rPr lang="cs-CZ" smtClean="0"/>
              <a:pPr/>
              <a:t>19.11.2012</a:t>
            </a:fld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32" name="Zástupný symbol pro obsah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34" name="Zástupný symbol pro obsah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12" name="Zástupný symbol pro text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cxnSp>
        <p:nvCxnSpPr>
          <p:cNvPr id="10" name="Přímá spojovací čára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Přímá spojovací čára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1A686-759D-43EB-AA52-AFEBF685C0F9}" type="datetimeFigureOut">
              <a:rPr lang="cs-CZ" smtClean="0"/>
              <a:pPr/>
              <a:t>19.11.2012</a:t>
            </a:fld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0C3C7-545D-4AF0-9651-1AC6DD4A5C50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1A686-759D-43EB-AA52-AFEBF685C0F9}" type="datetimeFigureOut">
              <a:rPr lang="cs-CZ" smtClean="0"/>
              <a:pPr/>
              <a:t>19.11.2012</a:t>
            </a:fld>
            <a:endParaRPr lang="cs-CZ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0C3C7-545D-4AF0-9651-1AC6DD4A5C50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Zástupný symbol pro obsah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31" name="Nadpis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8" name="Zástupný symbol pro datum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471A686-759D-43EB-AA52-AFEBF685C0F9}" type="datetimeFigureOut">
              <a:rPr lang="cs-CZ" smtClean="0"/>
              <a:pPr/>
              <a:t>19.11.2012</a:t>
            </a:fld>
            <a:endParaRPr lang="cs-CZ" dirty="0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AC0C3C7-545D-4AF0-9651-1AC6DD4A5C50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10" name="Zástupný symbol pro zápatí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cs-CZ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cs-CZ" dirty="0" smtClean="0"/>
              <a:t>Klepnutím na ikonu přidáte obrázek.</a:t>
            </a:r>
            <a:endParaRPr kumimoji="0" lang="en-US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8" name="Zástupný symbol pro datum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1A686-759D-43EB-AA52-AFEBF685C0F9}" type="datetimeFigureOut">
              <a:rPr lang="cs-CZ" smtClean="0"/>
              <a:pPr/>
              <a:t>19.11.2012</a:t>
            </a:fld>
            <a:endParaRPr lang="cs-CZ" dirty="0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AC0C3C7-545D-4AF0-9651-1AC6DD4A5C50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10" name="Zástupný symbol pro zápatí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ástupný symbol pro text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24" name="Zástupný symbol pro datum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471A686-759D-43EB-AA52-AFEBF685C0F9}" type="datetimeFigureOut">
              <a:rPr lang="cs-CZ" smtClean="0"/>
              <a:pPr/>
              <a:t>19.11.2012</a:t>
            </a:fld>
            <a:endParaRPr lang="cs-CZ" dirty="0"/>
          </a:p>
        </p:txBody>
      </p:sp>
      <p:sp>
        <p:nvSpPr>
          <p:cNvPr id="10" name="Zástupný symbol pro zápatí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22" name="Zástupný symbol pro číslo snímku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5AC0C3C7-545D-4AF0-9651-1AC6DD4A5C50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5" name="Zástupný symbol pro nadpis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(</a:t>
            </a:r>
            <a:r>
              <a:rPr lang="cs-CZ" dirty="0"/>
              <a:t>Zákony o duševním </a:t>
            </a:r>
            <a:r>
              <a:rPr lang="cs-CZ" dirty="0" smtClean="0"/>
              <a:t>vlastnictví)</a:t>
            </a:r>
          </a:p>
          <a:p>
            <a:r>
              <a:rPr lang="cs-CZ" i="1" dirty="0" smtClean="0"/>
              <a:t>licet</a:t>
            </a:r>
            <a:r>
              <a:rPr lang="cs-CZ" dirty="0" smtClean="0"/>
              <a:t> – dovolení</a:t>
            </a:r>
          </a:p>
          <a:p>
            <a:r>
              <a:rPr lang="cs-CZ" dirty="0" smtClean="0"/>
              <a:t>Právní dokument,který určuje způsob zacházení se SW.</a:t>
            </a:r>
            <a:endParaRPr lang="cs-CZ" dirty="0"/>
          </a:p>
        </p:txBody>
      </p:sp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915148"/>
          </a:xfrm>
        </p:spPr>
        <p:txBody>
          <a:bodyPr/>
          <a:lstStyle/>
          <a:p>
            <a:r>
              <a:rPr lang="cs-CZ" dirty="0" smtClean="0">
                <a:latin typeface="English111 Vivace BT" pitchFamily="66" charset="0"/>
              </a:rPr>
              <a:t>Licence</a:t>
            </a:r>
            <a:endParaRPr lang="cs-CZ" dirty="0">
              <a:latin typeface="English111 Vivace BT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text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Komerční Software</a:t>
            </a:r>
            <a:endParaRPr lang="cs-CZ" dirty="0"/>
          </a:p>
        </p:txBody>
      </p:sp>
      <p:sp>
        <p:nvSpPr>
          <p:cNvPr id="5" name="Zástupný symbol pro obsah 4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42792" cy="1803168"/>
          </a:xfrm>
        </p:spPr>
        <p:txBody>
          <a:bodyPr/>
          <a:lstStyle/>
          <a:p>
            <a:r>
              <a:rPr lang="cs-CZ" dirty="0" smtClean="0"/>
              <a:t>Obchodní</a:t>
            </a:r>
          </a:p>
          <a:p>
            <a:r>
              <a:rPr lang="cs-CZ" dirty="0" smtClean="0"/>
              <a:t>Placené</a:t>
            </a:r>
          </a:p>
          <a:p>
            <a:r>
              <a:rPr lang="cs-CZ" dirty="0" smtClean="0"/>
              <a:t>Zákaz šíření</a:t>
            </a:r>
            <a:endParaRPr lang="cs-CZ" dirty="0"/>
          </a:p>
        </p:txBody>
      </p:sp>
      <p:sp>
        <p:nvSpPr>
          <p:cNvPr id="7" name="Zástupný symbol pro obsah 6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1731160"/>
          </a:xfrm>
        </p:spPr>
        <p:txBody>
          <a:bodyPr/>
          <a:lstStyle/>
          <a:p>
            <a:r>
              <a:rPr lang="cs-CZ" dirty="0" smtClean="0"/>
              <a:t>Volné dílo</a:t>
            </a:r>
          </a:p>
          <a:p>
            <a:r>
              <a:rPr lang="cs-CZ" dirty="0" smtClean="0"/>
              <a:t>Zdarma</a:t>
            </a:r>
          </a:p>
          <a:p>
            <a:r>
              <a:rPr lang="cs-CZ" dirty="0" smtClean="0"/>
              <a:t>Možnost úprav a šíření</a:t>
            </a:r>
            <a:endParaRPr lang="cs-CZ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u="sng" dirty="0" smtClean="0"/>
              <a:t>Rozdělení licencí</a:t>
            </a:r>
            <a:endParaRPr lang="cs-CZ" u="sng" dirty="0"/>
          </a:p>
        </p:txBody>
      </p:sp>
      <p:sp>
        <p:nvSpPr>
          <p:cNvPr id="6" name="Zástupný symbol pro text 5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cs-CZ" dirty="0" smtClean="0"/>
              <a:t>Public </a:t>
            </a:r>
            <a:r>
              <a:rPr lang="cs-CZ" dirty="0" err="1" smtClean="0"/>
              <a:t>Domain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build="p"/>
      <p:bldP spid="7" grpId="0" build="p"/>
      <p:bldP spid="2" grpId="0"/>
      <p:bldP spid="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Freeware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cs-CZ" dirty="0" smtClean="0"/>
              <a:t>Volně šiřitelný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cs-CZ" dirty="0" smtClean="0"/>
              <a:t>Vyzkoušej zadarmo</a:t>
            </a:r>
          </a:p>
          <a:p>
            <a:r>
              <a:rPr lang="cs-CZ" dirty="0" smtClean="0"/>
              <a:t>30 dní </a:t>
            </a:r>
            <a:r>
              <a:rPr lang="cs-CZ" dirty="0" smtClean="0">
                <a:sym typeface="Wingdings" pitchFamily="2" charset="2"/>
              </a:rPr>
              <a:t>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Zapla</a:t>
            </a:r>
            <a:r>
              <a:rPr lang="cs-CZ" dirty="0" smtClean="0">
                <a:sym typeface="Wingdings" pitchFamily="2" charset="2"/>
              </a:rPr>
              <a:t>ť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7" name="Nadpis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Druhy licencí :</a:t>
            </a:r>
            <a:endParaRPr lang="cs-CZ" dirty="0"/>
          </a:p>
        </p:txBody>
      </p:sp>
      <p:sp>
        <p:nvSpPr>
          <p:cNvPr id="6" name="Zástupný symbol pro text 5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cs-CZ" dirty="0" smtClean="0"/>
              <a:t>Shareware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 build="p"/>
      <p:bldP spid="4" grpId="0" build="p"/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Demoverze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cs-CZ" dirty="0" smtClean="0"/>
              <a:t>Zadarmo</a:t>
            </a:r>
          </a:p>
          <a:p>
            <a:r>
              <a:rPr lang="cs-CZ" dirty="0" smtClean="0"/>
              <a:t>Funkčně omezená</a:t>
            </a:r>
          </a:p>
          <a:p>
            <a:r>
              <a:rPr lang="cs-CZ" dirty="0" smtClean="0"/>
              <a:t>Zkušební verze Komerčního SW</a:t>
            </a:r>
          </a:p>
          <a:p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cs-CZ" dirty="0" smtClean="0"/>
              <a:t>Zadarmo</a:t>
            </a:r>
          </a:p>
          <a:p>
            <a:r>
              <a:rPr lang="cs-CZ" dirty="0" smtClean="0"/>
              <a:t>Časově omezená</a:t>
            </a:r>
          </a:p>
          <a:p>
            <a:r>
              <a:rPr lang="cs-CZ" dirty="0" smtClean="0"/>
              <a:t>Zvláštní forma Demo verze</a:t>
            </a:r>
            <a:endParaRPr lang="cs-CZ" dirty="0"/>
          </a:p>
        </p:txBody>
      </p:sp>
      <p:sp>
        <p:nvSpPr>
          <p:cNvPr id="6" name="Zástupný symbol pro text 5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cs-CZ" dirty="0" err="1" smtClean="0"/>
              <a:t>Trialverze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 build="p"/>
      <p:bldP spid="4" grpId="0" build="p"/>
      <p:bldP spid="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258816" cy="762000"/>
          </a:xfrm>
        </p:spPr>
        <p:txBody>
          <a:bodyPr/>
          <a:lstStyle/>
          <a:p>
            <a:r>
              <a:rPr lang="cs-CZ" dirty="0" err="1" smtClean="0"/>
              <a:t>Oem</a:t>
            </a:r>
            <a:r>
              <a:rPr lang="cs-CZ" dirty="0" smtClean="0"/>
              <a:t> “</a:t>
            </a:r>
            <a:r>
              <a:rPr lang="cs-CZ" dirty="0" err="1" smtClean="0"/>
              <a:t>Předinstalovaný</a:t>
            </a:r>
            <a:r>
              <a:rPr lang="cs-CZ" dirty="0" smtClean="0"/>
              <a:t> SW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cs-CZ" dirty="0" smtClean="0"/>
              <a:t>Koupeno s PC</a:t>
            </a:r>
          </a:p>
          <a:p>
            <a:endParaRPr lang="cs-CZ" dirty="0" smtClean="0"/>
          </a:p>
          <a:p>
            <a:endParaRPr lang="cs-CZ" dirty="0" smtClean="0"/>
          </a:p>
          <a:p>
            <a:r>
              <a:rPr lang="cs-CZ" dirty="0" err="1" smtClean="0"/>
              <a:t>Př</a:t>
            </a:r>
            <a:r>
              <a:rPr lang="cs-CZ" dirty="0" smtClean="0"/>
              <a:t>: Microsoft</a:t>
            </a:r>
          </a:p>
          <a:p>
            <a:endParaRPr lang="cs-CZ" dirty="0" smtClean="0"/>
          </a:p>
          <a:p>
            <a:endParaRPr lang="cs-CZ" dirty="0" smtClean="0"/>
          </a:p>
          <a:p>
            <a:r>
              <a:rPr lang="cs-CZ" dirty="0" smtClean="0"/>
              <a:t>!! Nelze použít stejnou licenci na 2 PC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cs-CZ" dirty="0" smtClean="0"/>
              <a:t>Dobrovolné placení</a:t>
            </a:r>
            <a:endParaRPr lang="cs-CZ" dirty="0"/>
          </a:p>
        </p:txBody>
      </p:sp>
      <p:sp>
        <p:nvSpPr>
          <p:cNvPr id="6" name="Zástupný symbol pro text 5"/>
          <p:cNvSpPr>
            <a:spLocks noGrp="1"/>
          </p:cNvSpPr>
          <p:nvPr>
            <p:ph type="body" idx="3"/>
          </p:nvPr>
        </p:nvSpPr>
        <p:spPr>
          <a:xfrm>
            <a:off x="4644008" y="1399593"/>
            <a:ext cx="4044380" cy="762000"/>
          </a:xfrm>
        </p:spPr>
        <p:txBody>
          <a:bodyPr/>
          <a:lstStyle/>
          <a:p>
            <a:r>
              <a:rPr lang="cs-CZ" dirty="0" err="1" smtClean="0"/>
              <a:t>Donationware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  <p:bldP spid="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Copyright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cs-CZ" dirty="0" smtClean="0"/>
              <a:t>Omezuje práva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cs-CZ" dirty="0" smtClean="0"/>
              <a:t>Licence musí být stále stejná, ale obsah se měnit může</a:t>
            </a:r>
          </a:p>
          <a:p>
            <a:endParaRPr lang="cs-CZ" dirty="0"/>
          </a:p>
        </p:txBody>
      </p:sp>
      <p:sp>
        <p:nvSpPr>
          <p:cNvPr id="6" name="Zástupný symbol pro text 5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cs-CZ" dirty="0" err="1" smtClean="0"/>
              <a:t>Copyleft</a:t>
            </a:r>
            <a:endParaRPr lang="cs-CZ" dirty="0"/>
          </a:p>
        </p:txBody>
      </p:sp>
      <p:pic>
        <p:nvPicPr>
          <p:cNvPr id="7" name="Obrázek 6" descr="copyright-e-copylef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75656" y="3645024"/>
            <a:ext cx="5303417" cy="25945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 build="p"/>
      <p:bldP spid="4" grpId="0" build="p"/>
      <p:bldP spid="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ástupný symbol pro obsah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Svoboda používat program za jakýmkoliv účelem</a:t>
            </a:r>
          </a:p>
          <a:p>
            <a:endParaRPr lang="cs-CZ" dirty="0" smtClean="0"/>
          </a:p>
          <a:p>
            <a:r>
              <a:rPr lang="cs-CZ" dirty="0" smtClean="0"/>
              <a:t>Svoboda studovat, jak program pracuje</a:t>
            </a:r>
          </a:p>
          <a:p>
            <a:endParaRPr lang="cs-CZ" dirty="0" smtClean="0"/>
          </a:p>
          <a:p>
            <a:r>
              <a:rPr lang="cs-CZ" dirty="0" smtClean="0"/>
              <a:t>Svoboda přeposílat vylepšené kopie programu</a:t>
            </a:r>
          </a:p>
          <a:p>
            <a:endParaRPr lang="cs-CZ" dirty="0" smtClean="0"/>
          </a:p>
          <a:p>
            <a:r>
              <a:rPr lang="cs-CZ" dirty="0" smtClean="0"/>
              <a:t>Svoboda zlepšovat a zveřejňovat zlepšení </a:t>
            </a:r>
          </a:p>
          <a:p>
            <a:r>
              <a:rPr lang="cs-CZ" dirty="0" smtClean="0"/>
              <a:t> </a:t>
            </a:r>
          </a:p>
          <a:p>
            <a:r>
              <a:rPr lang="cs-CZ" dirty="0" err="1" smtClean="0"/>
              <a:t>Př</a:t>
            </a:r>
            <a:r>
              <a:rPr lang="cs-CZ" dirty="0" smtClean="0"/>
              <a:t>: Open office, </a:t>
            </a:r>
            <a:r>
              <a:rPr lang="cs-CZ" dirty="0" err="1" smtClean="0"/>
              <a:t>Mozilla</a:t>
            </a:r>
            <a:r>
              <a:rPr lang="cs-CZ" dirty="0" smtClean="0"/>
              <a:t> </a:t>
            </a:r>
            <a:r>
              <a:rPr lang="cs-CZ" dirty="0" err="1" smtClean="0"/>
              <a:t>Firefox</a:t>
            </a:r>
            <a:r>
              <a:rPr lang="cs-CZ" dirty="0" smtClean="0"/>
              <a:t>                   </a:t>
            </a:r>
            <a:endParaRPr lang="cs-CZ" dirty="0"/>
          </a:p>
        </p:txBody>
      </p:sp>
      <p:sp>
        <p:nvSpPr>
          <p:cNvPr id="7" name="Nadpis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u="sng" dirty="0" smtClean="0"/>
              <a:t>Svobodný SW (free </a:t>
            </a:r>
            <a:r>
              <a:rPr lang="cs-CZ" u="sng" dirty="0" err="1" smtClean="0"/>
              <a:t>sw</a:t>
            </a:r>
            <a:r>
              <a:rPr lang="cs-CZ" u="sng" dirty="0" smtClean="0"/>
              <a:t>)</a:t>
            </a:r>
            <a:endParaRPr lang="cs-CZ" u="sng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1. </a:t>
            </a:r>
            <a:r>
              <a:rPr lang="cs-CZ" smtClean="0"/>
              <a:t>Co </a:t>
            </a:r>
            <a:r>
              <a:rPr lang="cs-CZ" dirty="0" smtClean="0"/>
              <a:t>je to licence ????</a:t>
            </a:r>
          </a:p>
          <a:p>
            <a:endParaRPr lang="cs-CZ" dirty="0" smtClean="0"/>
          </a:p>
          <a:p>
            <a:r>
              <a:rPr lang="cs-CZ" dirty="0" smtClean="0"/>
              <a:t>2. Rozdělení licencí ????</a:t>
            </a:r>
          </a:p>
          <a:p>
            <a:endParaRPr lang="cs-CZ" dirty="0" smtClean="0"/>
          </a:p>
          <a:p>
            <a:r>
              <a:rPr lang="cs-CZ" dirty="0" smtClean="0"/>
              <a:t>3. Rozdíl mezi Demo a Trial ????</a:t>
            </a:r>
          </a:p>
          <a:p>
            <a:endParaRPr lang="cs-CZ" dirty="0" smtClean="0"/>
          </a:p>
          <a:p>
            <a:r>
              <a:rPr lang="cs-CZ" dirty="0" smtClean="0"/>
              <a:t>4. Co je to Copyright ?????</a:t>
            </a:r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Otázky na konec</a:t>
            </a:r>
            <a:endParaRPr lang="cs-CZ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 rot="1954645">
            <a:off x="1340281" y="2521183"/>
            <a:ext cx="6473351" cy="165618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cs-CZ" sz="9600" u="sng" dirty="0" smtClean="0"/>
              <a:t>THE END</a:t>
            </a:r>
            <a:endParaRPr lang="cs-CZ" sz="9600" u="sng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ír">
  <a:themeElements>
    <a:clrScheme name="Papí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í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í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62</TotalTime>
  <Words>170</Words>
  <Application>Microsoft Office PowerPoint</Application>
  <PresentationFormat>Předvádění na obrazovce (4:3)</PresentationFormat>
  <Paragraphs>61</Paragraphs>
  <Slides>9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0" baseType="lpstr">
      <vt:lpstr>Papír</vt:lpstr>
      <vt:lpstr>Licence</vt:lpstr>
      <vt:lpstr>Rozdělení licencí</vt:lpstr>
      <vt:lpstr>Druhy licencí :</vt:lpstr>
      <vt:lpstr>Snímek 4</vt:lpstr>
      <vt:lpstr>Snímek 5</vt:lpstr>
      <vt:lpstr>Snímek 6</vt:lpstr>
      <vt:lpstr>Svobodný SW (free sw)</vt:lpstr>
      <vt:lpstr>Otázky na konec</vt:lpstr>
      <vt:lpstr>Snímek 9</vt:lpstr>
    </vt:vector>
  </TitlesOfParts>
  <Company>Biskupské gymnázium HK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Licence</dc:title>
  <dc:creator>s-mstohanzl</dc:creator>
  <cp:lastModifiedBy>s-mstohanzl</cp:lastModifiedBy>
  <cp:revision>14</cp:revision>
  <dcterms:created xsi:type="dcterms:W3CDTF">2012-10-11T09:11:44Z</dcterms:created>
  <dcterms:modified xsi:type="dcterms:W3CDTF">2012-11-19T09:00:13Z</dcterms:modified>
</cp:coreProperties>
</file>