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6" r:id="rId2"/>
    <p:sldId id="262" r:id="rId3"/>
    <p:sldId id="263" r:id="rId4"/>
    <p:sldId id="264" r:id="rId5"/>
    <p:sldId id="257" r:id="rId6"/>
    <p:sldId id="258" r:id="rId7"/>
    <p:sldId id="259" r:id="rId8"/>
    <p:sldId id="265" r:id="rId9"/>
    <p:sldId id="260" r:id="rId10"/>
    <p:sldId id="261" r:id="rId11"/>
    <p:sldId id="25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FFFF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5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20A56-EBBF-4EC7-B000-40DDDDD10186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61F44-2CAA-4FCD-98A8-D15C8A768F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064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961F44-2CAA-4FCD-98A8-D15C8A768F45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Obdélník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Obdélník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Obdélník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Obdélník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56" name="Obdélník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Obdélník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Obdélník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Obdélník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Volný tvar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Volný tvar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Volný tvar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Volný tvar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Volný tvar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Volný tvar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Volný tvar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Volný tvar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Volný tvar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Volný tvar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Volný tvar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Volný tvar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Volný tvar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Volný tvar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bdélník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Obdélník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Obdélník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délník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6" name="Obdélník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Obdélník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Obdélník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Obdélník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Obdélník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Obdélník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Obdélník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Obdélník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Přímá spojovací čára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Skupina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Přímá spojovací čára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ovací čára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ovací čára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grpSp>
        <p:nvGrpSpPr>
          <p:cNvPr id="14" name="Skupina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Přímá spojovací čára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ovací čára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ovací čára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Skupina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Přímá spojovací čára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ovací čára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Přímá spojovací čára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Obdélník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Obdélník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Obdélník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Obdélník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B9BBE56-4B51-4EF4-8445-BA95B35B0DA0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B247003-5F99-4133-A96A-CD450CA4B53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Periferní zařízení počítače</a:t>
            </a:r>
            <a:endParaRPr lang="cs-CZ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Mobilní operátoři a tarify</a:t>
            </a:r>
            <a:endParaRPr lang="cs-CZ" sz="3200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sz="half" idx="1"/>
          </p:nvPr>
        </p:nvSpPr>
        <p:spPr>
          <a:xfrm>
            <a:off x="428596" y="1714488"/>
            <a:ext cx="4038600" cy="2087127"/>
          </a:xfrm>
        </p:spPr>
        <p:txBody>
          <a:bodyPr>
            <a:normAutofit fontScale="85000" lnSpcReduction="20000"/>
          </a:bodyPr>
          <a:lstStyle/>
          <a:p>
            <a:r>
              <a:rPr lang="cs-CZ" sz="2100" dirty="0" smtClean="0"/>
              <a:t>T-Mobile:</a:t>
            </a:r>
          </a:p>
          <a:p>
            <a:r>
              <a:rPr lang="cs-CZ" sz="2100" dirty="0" smtClean="0"/>
              <a:t> </a:t>
            </a:r>
          </a:p>
          <a:p>
            <a:r>
              <a:rPr lang="cs-CZ" sz="2100" dirty="0" smtClean="0"/>
              <a:t>T-Mobile je nadnárodní skupina operátorů mobilních telefonních sítí, vlastněná německou korporací </a:t>
            </a:r>
            <a:r>
              <a:rPr lang="cs-CZ" sz="2100" dirty="0" err="1" smtClean="0"/>
              <a:t>Deutsche</a:t>
            </a:r>
            <a:r>
              <a:rPr lang="cs-CZ" sz="2100" dirty="0" smtClean="0"/>
              <a:t> </a:t>
            </a:r>
            <a:r>
              <a:rPr lang="cs-CZ" sz="2100" dirty="0" err="1" smtClean="0"/>
              <a:t>Telekom</a:t>
            </a:r>
            <a:r>
              <a:rPr lang="cs-CZ" sz="2100" dirty="0" smtClean="0"/>
              <a:t>. T-Mobile rozšiřuje své působení skupováním operátorů v jednotlivých zemích.</a:t>
            </a:r>
          </a:p>
          <a:p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571472" y="4000504"/>
            <a:ext cx="4038600" cy="2454261"/>
          </a:xfrm>
        </p:spPr>
        <p:txBody>
          <a:bodyPr>
            <a:normAutofit fontScale="85000" lnSpcReduction="20000"/>
          </a:bodyPr>
          <a:lstStyle/>
          <a:p>
            <a:r>
              <a:rPr lang="cs-CZ" sz="2100" dirty="0" smtClean="0"/>
              <a:t>O2 </a:t>
            </a:r>
            <a:r>
              <a:rPr lang="cs-CZ" sz="2100" dirty="0" err="1" smtClean="0"/>
              <a:t>Telefónica</a:t>
            </a:r>
            <a:r>
              <a:rPr lang="cs-CZ" sz="2100" dirty="0" smtClean="0"/>
              <a:t>:</a:t>
            </a:r>
          </a:p>
          <a:p>
            <a:r>
              <a:rPr lang="cs-CZ" sz="2100" dirty="0" smtClean="0"/>
              <a:t> </a:t>
            </a:r>
          </a:p>
          <a:p>
            <a:r>
              <a:rPr lang="cs-CZ" sz="2100" dirty="0" err="1" smtClean="0"/>
              <a:t>Telefónica</a:t>
            </a:r>
            <a:r>
              <a:rPr lang="cs-CZ" sz="2100" dirty="0" smtClean="0"/>
              <a:t> je akciová společnost s celosvětovou působností podnikající v oboru telekomunikačních služeb. Sídlo společnosti je v Madridu ve Španělsku</a:t>
            </a:r>
            <a:r>
              <a:rPr lang="cs-CZ" sz="1400" dirty="0" smtClean="0"/>
              <a:t>.</a:t>
            </a:r>
            <a:endParaRPr lang="cs-CZ" sz="1400" dirty="0"/>
          </a:p>
        </p:txBody>
      </p:sp>
      <p:pic>
        <p:nvPicPr>
          <p:cNvPr id="5" name="Obrázek 4" descr="imagesCA2MN9Z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1071546"/>
            <a:ext cx="2286000" cy="17145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611560" y="2564904"/>
            <a:ext cx="5718048" cy="1985598"/>
          </a:xfrm>
        </p:spPr>
        <p:txBody>
          <a:bodyPr>
            <a:normAutofit/>
          </a:bodyPr>
          <a:lstStyle/>
          <a:p>
            <a:r>
              <a:rPr lang="cs-CZ" dirty="0" smtClean="0"/>
              <a:t>Vypracovali:</a:t>
            </a:r>
          </a:p>
          <a:p>
            <a:r>
              <a:rPr lang="cs-CZ" dirty="0" smtClean="0"/>
              <a:t>Patrik Mach</a:t>
            </a:r>
          </a:p>
          <a:p>
            <a:r>
              <a:rPr lang="cs-CZ" dirty="0" smtClean="0"/>
              <a:t>Mikuláš Matouš</a:t>
            </a:r>
          </a:p>
          <a:p>
            <a:r>
              <a:rPr lang="cs-CZ" dirty="0" smtClean="0"/>
              <a:t>Antonín Holub</a:t>
            </a:r>
          </a:p>
          <a:p>
            <a:r>
              <a:rPr lang="cs-CZ" dirty="0" smtClean="0"/>
              <a:t>Matěj Divíšek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cap="none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Periferní</a:t>
            </a:r>
            <a:r>
              <a:rPr lang="cs-CZ" sz="3200" dirty="0"/>
              <a:t> </a:t>
            </a:r>
            <a:r>
              <a:rPr lang="cs-CZ" sz="3200" cap="none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zařízení </a:t>
            </a:r>
            <a:r>
              <a:rPr lang="cs-CZ" sz="3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počítače</a:t>
            </a:r>
            <a:endParaRPr lang="cs-CZ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571472" y="1428736"/>
            <a:ext cx="5718048" cy="214314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cs-CZ" dirty="0" smtClean="0"/>
              <a:t>Monitor je základní výstupní elektronické zařízení sloužící k zobrazování textových a grafických informací.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Monitor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3243752" y="3244334"/>
            <a:ext cx="2656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pic>
        <p:nvPicPr>
          <p:cNvPr id="6" name="Obrázek 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928670"/>
            <a:ext cx="2400300" cy="1905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500034" y="1857364"/>
            <a:ext cx="5718048" cy="3571900"/>
          </a:xfrm>
        </p:spPr>
        <p:txBody>
          <a:bodyPr>
            <a:normAutofit/>
          </a:bodyPr>
          <a:lstStyle/>
          <a:p>
            <a:r>
              <a:rPr lang="cs-CZ" b="1" dirty="0" smtClean="0"/>
              <a:t>Počítačová</a:t>
            </a:r>
            <a:r>
              <a:rPr lang="cs-CZ" dirty="0" smtClean="0"/>
              <a:t> klávesnice je odvozená od klávesnice psacího stroje či dálnopisu. Je určena ke vkládání znaků a ovládání počítače.</a:t>
            </a:r>
          </a:p>
          <a:p>
            <a:r>
              <a:rPr lang="cs-CZ" dirty="0" smtClean="0"/>
              <a:t>Počítačová klávesnice má na vrchní straně tlačítka, zvané klávesy. Ve většině případů stisk klávesy způsobí odeslání jednoho znaku. 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Klávesnice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pic>
        <p:nvPicPr>
          <p:cNvPr id="4" name="Obrázek 3" descr="imagesCAWNLN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428604"/>
            <a:ext cx="3038475" cy="15049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571472" y="1571612"/>
            <a:ext cx="5718048" cy="2791708"/>
          </a:xfrm>
        </p:spPr>
        <p:txBody>
          <a:bodyPr>
            <a:normAutofit/>
          </a:bodyPr>
          <a:lstStyle/>
          <a:p>
            <a:r>
              <a:rPr lang="cs-CZ" dirty="0" smtClean="0"/>
              <a:t>Počítačová myš je malé polohovací zařízení, které převádí informace o svém pohybu po povrchu plochy  do počítače, což se obvykle projevuje na monitoru jako pohyb kurzoru. Nachází se na ní jedno či více tlačítek a může obsahovat jedno nebo více koleček pro usnadnění pohybu v dokumentu. Na spodní straně se nachází zařízení snímající pohyb.</a:t>
            </a:r>
          </a:p>
          <a:p>
            <a:endParaRPr lang="cs-CZ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Myš</a:t>
            </a:r>
            <a:endParaRPr lang="cs-CZ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Obrázek 3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571480"/>
            <a:ext cx="1714286" cy="138095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2363080"/>
          </a:xfrm>
        </p:spPr>
        <p:txBody>
          <a:bodyPr>
            <a:normAutofit/>
          </a:bodyPr>
          <a:lstStyle/>
          <a:p>
            <a:r>
              <a:rPr lang="cs-CZ" dirty="0" smtClean="0"/>
              <a:t>Digitální fotoaparát je fotoaparát, zaznamenávající obraz v digitální formě. </a:t>
            </a:r>
          </a:p>
          <a:p>
            <a:r>
              <a:rPr lang="cs-CZ" dirty="0" smtClean="0"/>
              <a:t>Základní funkcí je snímání statických obrazů.</a:t>
            </a:r>
          </a:p>
          <a:p>
            <a:r>
              <a:rPr lang="cs-CZ" dirty="0" smtClean="0"/>
              <a:t>Některé fotoaparáty tak </a:t>
            </a:r>
            <a:r>
              <a:rPr lang="cs-CZ" dirty="0" err="1" smtClean="0"/>
              <a:t>dokáží</a:t>
            </a:r>
            <a:r>
              <a:rPr lang="cs-CZ" dirty="0" smtClean="0"/>
              <a:t> kromě obrazu zaznamenat i pohyblivé scény ve formě videa.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Digitální fotoaparát </a:t>
            </a:r>
            <a:endParaRPr lang="cs-CZ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Obrázek 4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428604"/>
            <a:ext cx="2466667" cy="184761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642910" y="2214554"/>
            <a:ext cx="5718048" cy="977486"/>
          </a:xfrm>
        </p:spPr>
        <p:txBody>
          <a:bodyPr/>
          <a:lstStyle/>
          <a:p>
            <a:r>
              <a:rPr lang="cs-CZ" b="1" dirty="0" smtClean="0"/>
              <a:t>Videokamera</a:t>
            </a:r>
            <a:r>
              <a:rPr lang="cs-CZ" dirty="0" smtClean="0"/>
              <a:t> je elektronické zařízení, sloužící k zachycení pohyblivého obrazu a synchronního zvuku</a:t>
            </a:r>
            <a:endParaRPr lang="cs-CZ" b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videokamera</a:t>
            </a:r>
            <a:endParaRPr lang="cs-CZ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Obrázek 5" descr="unti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428604"/>
            <a:ext cx="2504762" cy="181904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642910" y="2500306"/>
            <a:ext cx="5718048" cy="977486"/>
          </a:xfrm>
        </p:spPr>
        <p:txBody>
          <a:bodyPr/>
          <a:lstStyle/>
          <a:p>
            <a:r>
              <a:rPr lang="cs-CZ" dirty="0" smtClean="0"/>
              <a:t>Umožňuje nám  přehrávat </a:t>
            </a:r>
            <a:r>
              <a:rPr lang="cs-CZ" dirty="0" err="1" smtClean="0"/>
              <a:t>CDéčka</a:t>
            </a:r>
            <a:r>
              <a:rPr lang="cs-CZ" dirty="0" smtClean="0"/>
              <a:t>, kazety a můžeme si pouštět rádio 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6215106" cy="777240"/>
          </a:xfrm>
        </p:spPr>
        <p:txBody>
          <a:bodyPr>
            <a:normAutofit/>
          </a:bodyPr>
          <a:lstStyle/>
          <a:p>
            <a:r>
              <a:rPr lang="cs-CZ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CD přehrávače</a:t>
            </a:r>
            <a:endParaRPr lang="cs-CZ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Obrázek 4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500042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571472" y="2214554"/>
            <a:ext cx="5718048" cy="977486"/>
          </a:xfrm>
        </p:spPr>
        <p:txBody>
          <a:bodyPr/>
          <a:lstStyle/>
          <a:p>
            <a:r>
              <a:rPr lang="cs-CZ" dirty="0" smtClean="0"/>
              <a:t>Na DVD přehrávačích si můžeme pouštět filmy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DVD</a:t>
            </a:r>
            <a:r>
              <a:rPr lang="cs-CZ" dirty="0" smtClean="0"/>
              <a:t> </a:t>
            </a:r>
            <a:r>
              <a:rPr lang="cs-CZ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přehrávače</a:t>
            </a:r>
            <a:endParaRPr lang="cs-CZ" dirty="0"/>
          </a:p>
        </p:txBody>
      </p:sp>
      <p:pic>
        <p:nvPicPr>
          <p:cNvPr id="4" name="Obrázek 3" descr="imagesCA652CU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500042"/>
            <a:ext cx="2990850" cy="1524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642910" y="2428868"/>
            <a:ext cx="5718048" cy="1285884"/>
          </a:xfrm>
        </p:spPr>
        <p:txBody>
          <a:bodyPr>
            <a:normAutofit/>
          </a:bodyPr>
          <a:lstStyle/>
          <a:p>
            <a:r>
              <a:rPr lang="cs-CZ" b="1" dirty="0" smtClean="0"/>
              <a:t>Mobilní telefon</a:t>
            </a:r>
            <a:r>
              <a:rPr lang="cs-CZ" dirty="0" smtClean="0"/>
              <a:t> (hovorově </a:t>
            </a:r>
            <a:r>
              <a:rPr lang="cs-CZ" b="1" dirty="0" smtClean="0"/>
              <a:t>mobil</a:t>
            </a:r>
            <a:r>
              <a:rPr lang="cs-CZ" dirty="0" smtClean="0"/>
              <a:t>) je zařízení fungující jako normální telefon s možností použití ve velkém prostoru</a:t>
            </a:r>
            <a:endParaRPr lang="cs-CZ" b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mobilní telefony</a:t>
            </a:r>
            <a:endParaRPr lang="cs-CZ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Obrázek 4" descr="imagesCABL1HX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500042"/>
            <a:ext cx="2486025" cy="183832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96</TotalTime>
  <Words>234</Words>
  <Application>Microsoft Office PowerPoint</Application>
  <PresentationFormat>Předvádění na obrazovce (4:3)</PresentationFormat>
  <Paragraphs>34</Paragraphs>
  <Slides>11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Metro</vt:lpstr>
      <vt:lpstr>Periferní zařízení počítače</vt:lpstr>
      <vt:lpstr>Monitor</vt:lpstr>
      <vt:lpstr> Klávesnice </vt:lpstr>
      <vt:lpstr>Myš</vt:lpstr>
      <vt:lpstr>Digitální fotoaparát </vt:lpstr>
      <vt:lpstr>videokamera</vt:lpstr>
      <vt:lpstr>CD přehrávače</vt:lpstr>
      <vt:lpstr>DVD přehrávače</vt:lpstr>
      <vt:lpstr>mobilní telefony</vt:lpstr>
      <vt:lpstr>Mobilní operátoři a tarify</vt:lpstr>
      <vt:lpstr>Periferní zařízení počítače</vt:lpstr>
    </vt:vector>
  </TitlesOfParts>
  <Company>Biskupské gymnázium HK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Periferní zařízení počítače</dc:title>
  <dc:creator>s-pmach</dc:creator>
  <cp:lastModifiedBy>s-pmach</cp:lastModifiedBy>
  <cp:revision>13</cp:revision>
  <dcterms:created xsi:type="dcterms:W3CDTF">2012-10-11T08:09:30Z</dcterms:created>
  <dcterms:modified xsi:type="dcterms:W3CDTF">2012-11-26T07:55:49Z</dcterms:modified>
</cp:coreProperties>
</file>