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60" r:id="rId4"/>
    <p:sldId id="264" r:id="rId5"/>
    <p:sldId id="258" r:id="rId6"/>
    <p:sldId id="259" r:id="rId7"/>
    <p:sldId id="265" r:id="rId8"/>
    <p:sldId id="262" r:id="rId9"/>
    <p:sldId id="263" r:id="rId10"/>
    <p:sldId id="26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FF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C35C3-0390-497C-ABFB-693A3EF92F65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A1E51-45B1-4F7B-B1AC-DA131EA8DC8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9619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A1E51-45B1-4F7B-B1AC-DA131EA8DC8A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A1E51-45B1-4F7B-B1AC-DA131EA8DC8A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7" name="Přímá spojovací čár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2" name="Zástupný symbol pro obsah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4" name="Zástupný symbol pro obsah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pro obsah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1E79A2-0377-4AE0-8EB1-154E2A76F5EF}" type="datetimeFigureOut">
              <a:rPr lang="cs-CZ" smtClean="0"/>
              <a:pPr/>
              <a:t>19.11.2012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B48FA92-62ED-4BA0-95B6-250688C9C2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Zákony o duševním vlastnictví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LICENCE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Děkujeme vám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Vytvořili:</a:t>
            </a:r>
          </a:p>
          <a:p>
            <a:endParaRPr lang="cs-CZ" dirty="0" smtClean="0"/>
          </a:p>
          <a:p>
            <a:r>
              <a:rPr lang="cs-CZ" dirty="0" err="1" smtClean="0"/>
              <a:t>Marco</a:t>
            </a:r>
            <a:r>
              <a:rPr lang="cs-CZ" dirty="0" smtClean="0"/>
              <a:t> </a:t>
            </a:r>
            <a:r>
              <a:rPr lang="cs-CZ" dirty="0" err="1" smtClean="0"/>
              <a:t>Simoni</a:t>
            </a:r>
            <a:endParaRPr lang="cs-CZ" dirty="0" smtClean="0"/>
          </a:p>
          <a:p>
            <a:r>
              <a:rPr lang="cs-CZ" dirty="0" smtClean="0"/>
              <a:t>Kryšpín Hanousek</a:t>
            </a:r>
          </a:p>
          <a:p>
            <a:r>
              <a:rPr lang="cs-CZ" dirty="0" smtClean="0"/>
              <a:t>Jan Plot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348880"/>
            <a:ext cx="3129001" cy="312900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Volbu licence provádí většinou autor</a:t>
            </a:r>
          </a:p>
          <a:p>
            <a:endParaRPr lang="cs-CZ" dirty="0" smtClean="0"/>
          </a:p>
          <a:p>
            <a:r>
              <a:rPr lang="cs-CZ" dirty="0" smtClean="0"/>
              <a:t>Udělení výjimečného povolení ve smyslu živnostensko-právním</a:t>
            </a:r>
          </a:p>
          <a:p>
            <a:endParaRPr lang="cs-CZ" dirty="0" smtClean="0"/>
          </a:p>
          <a:p>
            <a:r>
              <a:rPr lang="cs-CZ" dirty="0" smtClean="0"/>
              <a:t>V případě kolektivního díla se autoři občas vzdávají licence ve prospěch 3. strany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Co je to licence?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Když jste si poctivě a pracně vzpomenuli a napsali svůj domácí úkol doma a váš spolužák si ho chce opsat, tak vám radíme,dejte si na ten úkol LICENCI!!!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Příklady z našeho života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5" name="Obrázek 4" descr="domaci ukol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780928"/>
            <a:ext cx="3096344" cy="3726804"/>
          </a:xfrm>
          <a:prstGeom prst="rect">
            <a:avLst/>
          </a:prstGeom>
        </p:spPr>
      </p:pic>
      <p:pic>
        <p:nvPicPr>
          <p:cNvPr id="6" name="Obrázek 5" descr="matemati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284984"/>
            <a:ext cx="3657600" cy="2743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28758465"/>
              </p:ext>
            </p:extLst>
          </p:nvPr>
        </p:nvGraphicFramePr>
        <p:xfrm>
          <a:off x="457200" y="1524000"/>
          <a:ext cx="8229600" cy="2481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Free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Standard/Professional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Advert</a:t>
                      </a:r>
                      <a:endParaRPr lang="cs-CZ" dirty="0"/>
                    </a:p>
                  </a:txBody>
                  <a:tcPr/>
                </a:tc>
              </a:tr>
              <a:tr h="2110224">
                <a:tc>
                  <a:txBody>
                    <a:bodyPr/>
                    <a:lstStyle/>
                    <a:p>
                      <a:r>
                        <a:rPr lang="cs-CZ" dirty="0" smtClean="0"/>
                        <a:t>Nekomerční použití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Komerční použití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Umožňuje přehrávat reklamní videa a bannery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licencí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611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524000"/>
            <a:ext cx="7211144" cy="3273152"/>
          </a:xfrm>
        </p:spPr>
        <p:txBody>
          <a:bodyPr/>
          <a:lstStyle/>
          <a:p>
            <a:r>
              <a:rPr lang="cs-CZ" dirty="0" smtClean="0"/>
              <a:t>BSD licence</a:t>
            </a:r>
          </a:p>
          <a:p>
            <a:r>
              <a:rPr lang="cs-CZ" dirty="0" smtClean="0"/>
              <a:t>GNU </a:t>
            </a:r>
            <a:r>
              <a:rPr lang="cs-CZ" dirty="0" err="1" smtClean="0"/>
              <a:t>General</a:t>
            </a:r>
            <a:r>
              <a:rPr lang="cs-CZ" dirty="0" smtClean="0"/>
              <a:t> Public </a:t>
            </a:r>
            <a:r>
              <a:rPr lang="cs-CZ" dirty="0" err="1" smtClean="0"/>
              <a:t>License</a:t>
            </a:r>
            <a:r>
              <a:rPr lang="cs-CZ" dirty="0" smtClean="0"/>
              <a:t> software</a:t>
            </a:r>
          </a:p>
          <a:p>
            <a:r>
              <a:rPr lang="cs-CZ" dirty="0" smtClean="0"/>
              <a:t>GNU Free </a:t>
            </a:r>
            <a:r>
              <a:rPr lang="cs-CZ" dirty="0" err="1" smtClean="0"/>
              <a:t>Documentation</a:t>
            </a:r>
            <a:r>
              <a:rPr lang="cs-CZ" dirty="0" smtClean="0"/>
              <a:t> </a:t>
            </a:r>
            <a:r>
              <a:rPr lang="cs-CZ" dirty="0" err="1" smtClean="0"/>
              <a:t>license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licencí</a:t>
            </a:r>
            <a:endParaRPr lang="cs-CZ" dirty="0"/>
          </a:p>
        </p:txBody>
      </p:sp>
      <p:pic>
        <p:nvPicPr>
          <p:cNvPr id="5" name="Obrázek 4" descr="licenc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996952"/>
            <a:ext cx="4392488" cy="29759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výhradní práva k nakládání s díly, vynálezy a jinými nehmotnými výsledky procesu lidské tvořivosti</a:t>
            </a:r>
          </a:p>
          <a:p>
            <a:endParaRPr lang="cs-CZ" dirty="0" smtClean="0"/>
          </a:p>
          <a:p>
            <a:r>
              <a:rPr lang="cs-CZ" dirty="0" smtClean="0"/>
              <a:t>většinou hůře určitelná než u fyzického majetku</a:t>
            </a:r>
          </a:p>
          <a:p>
            <a:endParaRPr lang="cs-CZ" dirty="0" smtClean="0"/>
          </a:p>
          <a:p>
            <a:r>
              <a:rPr lang="cs-CZ" dirty="0" smtClean="0"/>
              <a:t>lze směňovat, užívat, ale i ochraňovat podle dané právní úpravy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/>
          <a:lstStyle/>
          <a:p>
            <a:r>
              <a:rPr lang="cs-CZ" dirty="0" smtClean="0"/>
              <a:t>Zákony o duševních vlastnictvích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Počítačový software s otevřeným zdrojovým kódem</a:t>
            </a:r>
          </a:p>
          <a:p>
            <a:endParaRPr lang="cs-CZ" dirty="0"/>
          </a:p>
          <a:p>
            <a:r>
              <a:rPr lang="cs-CZ" dirty="0"/>
              <a:t>Otevřenost zde znamená jak technickou dostupnost kódu, tak </a:t>
            </a:r>
            <a:r>
              <a:rPr lang="cs-CZ" dirty="0" smtClean="0"/>
              <a:t>legální </a:t>
            </a:r>
            <a:r>
              <a:rPr lang="cs-CZ" dirty="0"/>
              <a:t>dostupnost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Otevřený software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3645024"/>
            <a:ext cx="30861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28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Koncese</a:t>
            </a:r>
            <a:r>
              <a:rPr lang="cs-CZ" dirty="0" smtClean="0"/>
              <a:t> označuje oprávnění k provozu nějaké činnosti na určitém území,nejčastěji na území některého státu</a:t>
            </a:r>
          </a:p>
          <a:p>
            <a:endParaRPr lang="cs-CZ" dirty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	</a:t>
            </a:r>
            <a:br>
              <a:rPr lang="cs-CZ" dirty="0" smtClean="0"/>
            </a:br>
            <a:r>
              <a:rPr lang="cs-CZ" dirty="0" smtClean="0"/>
              <a:t>KONCESE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564904"/>
            <a:ext cx="2851795" cy="365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Řekněte 2 příklady licencí.</a:t>
            </a:r>
          </a:p>
          <a:p>
            <a:endParaRPr lang="cs-CZ" dirty="0" smtClean="0"/>
          </a:p>
          <a:p>
            <a:r>
              <a:rPr lang="cs-CZ" dirty="0" smtClean="0"/>
              <a:t> Co je to Koncese.</a:t>
            </a:r>
          </a:p>
          <a:p>
            <a:endParaRPr lang="cs-CZ" dirty="0"/>
          </a:p>
          <a:p>
            <a:r>
              <a:rPr lang="cs-CZ" dirty="0" smtClean="0"/>
              <a:t>Řekněte</a:t>
            </a:r>
            <a:r>
              <a:rPr lang="cs-CZ" dirty="0" smtClean="0"/>
              <a:t>, jak </a:t>
            </a:r>
            <a:r>
              <a:rPr lang="cs-CZ" dirty="0" smtClean="0"/>
              <a:t>se dělí licence.</a:t>
            </a:r>
          </a:p>
          <a:p>
            <a:endParaRPr lang="cs-CZ" dirty="0"/>
          </a:p>
          <a:p>
            <a:r>
              <a:rPr lang="cs-CZ" dirty="0" smtClean="0"/>
              <a:t>Co je to otevřený software?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Kvíz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9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9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9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9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9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9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9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9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ír">
  <a:themeElements>
    <a:clrScheme name="Papí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203</Words>
  <Application>Microsoft Office PowerPoint</Application>
  <PresentationFormat>Předvádění na obrazovce (4:3)</PresentationFormat>
  <Paragraphs>59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Papír</vt:lpstr>
      <vt:lpstr>LICENCE</vt:lpstr>
      <vt:lpstr>Co je to licence?</vt:lpstr>
      <vt:lpstr>Příklady z našeho života </vt:lpstr>
      <vt:lpstr>Rozdělení licencí</vt:lpstr>
      <vt:lpstr>Příklady licencí</vt:lpstr>
      <vt:lpstr>Zákony o duševních vlastnictvích</vt:lpstr>
      <vt:lpstr> Otevřený software</vt:lpstr>
      <vt:lpstr>  KONCESE</vt:lpstr>
      <vt:lpstr>Kvíz</vt:lpstr>
      <vt:lpstr>Děkujeme vám </vt:lpstr>
    </vt:vector>
  </TitlesOfParts>
  <Company>Biskupské gymnázium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LICENCE</dc:title>
  <dc:creator>s-msimoni</dc:creator>
  <cp:lastModifiedBy>s-msimoni</cp:lastModifiedBy>
  <cp:revision>24</cp:revision>
  <dcterms:created xsi:type="dcterms:W3CDTF">2012-10-11T08:26:36Z</dcterms:created>
  <dcterms:modified xsi:type="dcterms:W3CDTF">2012-11-19T08:10:28Z</dcterms:modified>
</cp:coreProperties>
</file>