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2" autoAdjust="0"/>
    <p:restoredTop sz="94654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239D6-88E8-45B3-898B-127385FE6E13}" type="datetimeFigureOut">
              <a:rPr lang="cs-CZ" smtClean="0"/>
              <a:pPr/>
              <a:t>29.11.2012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6EE632-A234-4B9B-952D-D70C1E45F43B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6EE632-A234-4B9B-952D-D70C1E45F43B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B249D-5B98-4F09-A761-D32792B1276D}" type="datetimeFigureOut">
              <a:rPr lang="cs-CZ" smtClean="0"/>
              <a:pPr/>
              <a:t>29.11.2012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B35E-7361-443C-9AEC-EFBD872227E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Obdélník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B249D-5B98-4F09-A761-D32792B1276D}" type="datetimeFigureOut">
              <a:rPr lang="cs-CZ" smtClean="0"/>
              <a:pPr/>
              <a:t>29.11.2012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B35E-7361-443C-9AEC-EFBD872227E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bdélník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B249D-5B98-4F09-A761-D32792B1276D}" type="datetimeFigureOut">
              <a:rPr lang="cs-CZ" smtClean="0"/>
              <a:pPr/>
              <a:t>29.11.2012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B35E-7361-443C-9AEC-EFBD872227E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B249D-5B98-4F09-A761-D32792B1276D}" type="datetimeFigureOut">
              <a:rPr lang="cs-CZ" smtClean="0"/>
              <a:pPr/>
              <a:t>29.11.2012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B35E-7361-443C-9AEC-EFBD872227E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B249D-5B98-4F09-A761-D32792B1276D}" type="datetimeFigureOut">
              <a:rPr lang="cs-CZ" smtClean="0"/>
              <a:pPr/>
              <a:t>29.11.2012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B35E-7361-443C-9AEC-EFBD872227E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B249D-5B98-4F09-A761-D32792B1276D}" type="datetimeFigureOut">
              <a:rPr lang="cs-CZ" smtClean="0"/>
              <a:pPr/>
              <a:t>29.11.2012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B35E-7361-443C-9AEC-EFBD872227E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B249D-5B98-4F09-A761-D32792B1276D}" type="datetimeFigureOut">
              <a:rPr lang="cs-CZ" smtClean="0"/>
              <a:pPr/>
              <a:t>29.11.2012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B35E-7361-443C-9AEC-EFBD872227E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B249D-5B98-4F09-A761-D32792B1276D}" type="datetimeFigureOut">
              <a:rPr lang="cs-CZ" smtClean="0"/>
              <a:pPr/>
              <a:t>29.11.2012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B35E-7361-443C-9AEC-EFBD872227E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B249D-5B98-4F09-A761-D32792B1276D}" type="datetimeFigureOut">
              <a:rPr lang="cs-CZ" smtClean="0"/>
              <a:pPr/>
              <a:t>29.11.2012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B35E-7361-443C-9AEC-EFBD872227E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B249D-5B98-4F09-A761-D32792B1276D}" type="datetimeFigureOut">
              <a:rPr lang="cs-CZ" smtClean="0"/>
              <a:pPr/>
              <a:t>29.11.2012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B35E-7361-443C-9AEC-EFBD872227E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2" name="Obdélník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bdélník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602B249D-5B98-4F09-A761-D32792B1276D}" type="datetimeFigureOut">
              <a:rPr lang="cs-CZ" smtClean="0"/>
              <a:pPr/>
              <a:t>29.11.2012</a:t>
            </a:fld>
            <a:endParaRPr lang="cs-CZ"/>
          </a:p>
        </p:txBody>
      </p:sp>
      <p:sp>
        <p:nvSpPr>
          <p:cNvPr id="11" name="Obdélník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bdélník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5C8B35E-7361-443C-9AEC-EFBD872227E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Obdélník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602B249D-5B98-4F09-A761-D32792B1276D}" type="datetimeFigureOut">
              <a:rPr lang="cs-CZ" smtClean="0"/>
              <a:pPr/>
              <a:t>29.11.2012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5C8B35E-7361-443C-9AEC-EFBD872227ED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Soubor:Bluetooth_headset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Bezdrátové Technologie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err="1" smtClean="0"/>
              <a:t>Bluetooth</a:t>
            </a:r>
            <a:r>
              <a:rPr lang="cs-CZ" dirty="0" smtClean="0"/>
              <a:t>,GPRS,navigační technologie</a:t>
            </a:r>
            <a:endParaRPr lang="cs-CZ" dirty="0"/>
          </a:p>
        </p:txBody>
      </p:sp>
      <p:pic>
        <p:nvPicPr>
          <p:cNvPr id="25602" name="Picture 2" descr="http://upload.wikimedia.org/wikipedia/commons/thumb/c/c0/Bluetooth_headset.jpg/220px-Bluetooth_headset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571480"/>
            <a:ext cx="2714644" cy="192405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Na projektu se podíleli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Kryšpín Hanousek</a:t>
            </a:r>
          </a:p>
          <a:p>
            <a:r>
              <a:rPr lang="cs-CZ" dirty="0" err="1" smtClean="0"/>
              <a:t>Marco</a:t>
            </a:r>
            <a:r>
              <a:rPr lang="cs-CZ" dirty="0" smtClean="0"/>
              <a:t> </a:t>
            </a:r>
            <a:r>
              <a:rPr lang="cs-CZ" dirty="0" err="1" smtClean="0"/>
              <a:t>Simoni</a:t>
            </a:r>
            <a:endParaRPr lang="cs-CZ" dirty="0" smtClean="0"/>
          </a:p>
          <a:p>
            <a:r>
              <a:rPr lang="cs-CZ" dirty="0" smtClean="0"/>
              <a:t>Jan Plot </a:t>
            </a:r>
            <a:endParaRPr lang="cs-CZ" dirty="0"/>
          </a:p>
        </p:txBody>
      </p:sp>
      <p:pic>
        <p:nvPicPr>
          <p:cNvPr id="4" name="Obrázek 3" descr="smajlí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36" y="3459016"/>
            <a:ext cx="3643338" cy="247800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                 CO   TO   JE</a:t>
            </a:r>
            <a:br>
              <a:rPr lang="cs-CZ" dirty="0" smtClean="0"/>
            </a:br>
            <a:r>
              <a:rPr lang="cs-CZ" dirty="0" smtClean="0"/>
              <a:t>      ,,bezdrátové technologie“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cs-CZ" dirty="0" smtClean="0"/>
              <a:t>Bezdrátové technologie jsou technologie díky kterým můžeme např.:</a:t>
            </a:r>
          </a:p>
          <a:p>
            <a:r>
              <a:rPr lang="cs-CZ" dirty="0" smtClean="0"/>
              <a:t>Volat</a:t>
            </a:r>
          </a:p>
          <a:p>
            <a:r>
              <a:rPr lang="cs-CZ" dirty="0" smtClean="0"/>
              <a:t>Přepínat televizi</a:t>
            </a:r>
          </a:p>
          <a:p>
            <a:r>
              <a:rPr lang="cs-CZ" dirty="0" smtClean="0"/>
              <a:t>Posílat soubory</a:t>
            </a:r>
          </a:p>
          <a:p>
            <a:r>
              <a:rPr lang="cs-CZ" dirty="0" smtClean="0"/>
              <a:t>A mnoho dalšího</a:t>
            </a:r>
          </a:p>
          <a:p>
            <a:endParaRPr lang="cs-CZ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Bezdrátové  technologie  jsou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Např.:</a:t>
            </a:r>
          </a:p>
          <a:p>
            <a:r>
              <a:rPr lang="cs-CZ" dirty="0" err="1" smtClean="0"/>
              <a:t>Bluetooth</a:t>
            </a:r>
            <a:r>
              <a:rPr lang="cs-CZ" dirty="0" smtClean="0"/>
              <a:t>-v mobilu</a:t>
            </a:r>
          </a:p>
          <a:p>
            <a:r>
              <a:rPr lang="cs-CZ" dirty="0" smtClean="0"/>
              <a:t>GPRS (</a:t>
            </a:r>
            <a:r>
              <a:rPr lang="cs-CZ" b="1" dirty="0" err="1" smtClean="0"/>
              <a:t>General</a:t>
            </a:r>
            <a:r>
              <a:rPr lang="cs-CZ" b="1" dirty="0" smtClean="0"/>
              <a:t> </a:t>
            </a:r>
            <a:r>
              <a:rPr lang="cs-CZ" b="1" dirty="0" err="1" smtClean="0"/>
              <a:t>Packet</a:t>
            </a:r>
            <a:r>
              <a:rPr lang="cs-CZ" b="1" dirty="0" smtClean="0"/>
              <a:t> </a:t>
            </a:r>
            <a:r>
              <a:rPr lang="cs-CZ" b="1" dirty="0" err="1" smtClean="0"/>
              <a:t>Radio</a:t>
            </a:r>
            <a:r>
              <a:rPr lang="cs-CZ" b="1" dirty="0" smtClean="0"/>
              <a:t> </a:t>
            </a:r>
            <a:r>
              <a:rPr lang="cs-CZ" b="1" dirty="0" err="1" smtClean="0"/>
              <a:t>Service</a:t>
            </a:r>
            <a:r>
              <a:rPr lang="cs-CZ" b="1" dirty="0" smtClean="0"/>
              <a:t>)-umožňuje připojení k internetu a  přeposílání dat.</a:t>
            </a:r>
          </a:p>
          <a:p>
            <a:r>
              <a:rPr lang="cs-CZ" b="1" dirty="0" smtClean="0"/>
              <a:t>Navigační technologie(GPS)-ukážou vám kudy kam (cestu) </a:t>
            </a:r>
          </a:p>
          <a:p>
            <a:r>
              <a:rPr lang="cs-CZ" b="1" dirty="0" smtClean="0"/>
              <a:t>Infračervené </a:t>
            </a:r>
            <a:r>
              <a:rPr lang="cs-CZ" b="1" dirty="0" smtClean="0"/>
              <a:t>světlo</a:t>
            </a:r>
            <a:endParaRPr lang="cs-CZ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                    UKÁZKY </a:t>
            </a:r>
            <a:br>
              <a:rPr lang="cs-CZ" dirty="0" smtClean="0"/>
            </a:br>
            <a:r>
              <a:rPr lang="cs-CZ" dirty="0" err="1" smtClean="0"/>
              <a:t>Bezdtrátové</a:t>
            </a:r>
            <a:r>
              <a:rPr lang="cs-CZ" dirty="0" smtClean="0"/>
              <a:t> technologie</a:t>
            </a:r>
            <a:endParaRPr lang="cs-CZ" dirty="0"/>
          </a:p>
        </p:txBody>
      </p:sp>
      <p:pic>
        <p:nvPicPr>
          <p:cNvPr id="4" name="Zástupný symbol pro obsah 3" descr="untitled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018302">
            <a:off x="1142976" y="1840942"/>
            <a:ext cx="2786082" cy="1873810"/>
          </a:xfrm>
        </p:spPr>
      </p:pic>
      <p:pic>
        <p:nvPicPr>
          <p:cNvPr id="6" name="Obrázek 5" descr="imagesCA4HN7WC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289994">
            <a:off x="5913111" y="2259735"/>
            <a:ext cx="1571625" cy="2905125"/>
          </a:xfrm>
          <a:prstGeom prst="rect">
            <a:avLst/>
          </a:prstGeom>
        </p:spPr>
      </p:pic>
      <p:pic>
        <p:nvPicPr>
          <p:cNvPr id="7" name="Obrázek 6" descr="imagesCA53P4X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829082">
            <a:off x="2113107" y="4251729"/>
            <a:ext cx="2362200" cy="1933575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                   </a:t>
            </a:r>
            <a:r>
              <a:rPr lang="cs-CZ" dirty="0" err="1" smtClean="0"/>
              <a:t>Wi</a:t>
            </a:r>
            <a:r>
              <a:rPr lang="cs-CZ" dirty="0" smtClean="0"/>
              <a:t>-</a:t>
            </a:r>
            <a:r>
              <a:rPr lang="cs-CZ" dirty="0" err="1" smtClean="0"/>
              <a:t>fi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Jedna z nejpoužívanějších bezdrátových technologií-umožňuje připojení k Internetu</a:t>
            </a:r>
          </a:p>
          <a:p>
            <a:r>
              <a:rPr lang="cs-CZ" dirty="0" smtClean="0"/>
              <a:t>Setkáme se s ní v :</a:t>
            </a:r>
          </a:p>
          <a:p>
            <a:r>
              <a:rPr lang="cs-CZ" dirty="0" smtClean="0"/>
              <a:t>Restauracích</a:t>
            </a:r>
          </a:p>
          <a:p>
            <a:r>
              <a:rPr lang="cs-CZ" dirty="0" smtClean="0"/>
              <a:t>Domácnostech</a:t>
            </a:r>
          </a:p>
          <a:p>
            <a:r>
              <a:rPr lang="cs-CZ" dirty="0" smtClean="0"/>
              <a:t>Hotelech</a:t>
            </a:r>
          </a:p>
          <a:p>
            <a:r>
              <a:rPr lang="cs-CZ" dirty="0" smtClean="0"/>
              <a:t>Kancelářích, firmách</a:t>
            </a:r>
            <a:r>
              <a:rPr lang="cs-CZ" dirty="0" smtClean="0"/>
              <a:t>	</a:t>
            </a:r>
          </a:p>
          <a:p>
            <a:endParaRPr lang="cs-CZ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         Ukázka </a:t>
            </a:r>
            <a:r>
              <a:rPr lang="cs-CZ" dirty="0" err="1" smtClean="0"/>
              <a:t>Wi</a:t>
            </a:r>
            <a:r>
              <a:rPr lang="cs-CZ" dirty="0" smtClean="0"/>
              <a:t>-</a:t>
            </a:r>
            <a:r>
              <a:rPr lang="cs-CZ" dirty="0" err="1" smtClean="0"/>
              <a:t>fi</a:t>
            </a:r>
            <a:endParaRPr lang="cs-CZ" dirty="0"/>
          </a:p>
        </p:txBody>
      </p:sp>
      <p:pic>
        <p:nvPicPr>
          <p:cNvPr id="4" name="Zástupný symbol pro obsah 3" descr="imagesCAEGA3S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232" y="1983431"/>
            <a:ext cx="4786346" cy="3941697"/>
          </a:xfr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            </a:t>
            </a:r>
            <a:r>
              <a:rPr lang="cs-CZ" dirty="0" err="1" smtClean="0"/>
              <a:t>Bluetooth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Propojuje dvě nebo více zařízení</a:t>
            </a:r>
          </a:p>
          <a:p>
            <a:r>
              <a:rPr lang="cs-CZ" dirty="0" smtClean="0"/>
              <a:t>Např.:</a:t>
            </a:r>
          </a:p>
          <a:p>
            <a:r>
              <a:rPr lang="cs-CZ" dirty="0" smtClean="0"/>
              <a:t>Mobilní telefon</a:t>
            </a:r>
          </a:p>
          <a:p>
            <a:r>
              <a:rPr lang="cs-CZ" dirty="0" smtClean="0"/>
              <a:t>Bezdrátová sluchátka</a:t>
            </a:r>
          </a:p>
          <a:p>
            <a:r>
              <a:rPr lang="cs-CZ" dirty="0" smtClean="0"/>
              <a:t>Ovladač</a:t>
            </a:r>
          </a:p>
          <a:p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Jak vypadá </a:t>
            </a:r>
            <a:r>
              <a:rPr lang="cs-CZ" dirty="0" err="1" smtClean="0"/>
              <a:t>bluetooth</a:t>
            </a:r>
            <a:r>
              <a:rPr lang="cs-CZ" dirty="0" smtClean="0"/>
              <a:t>--logo</a:t>
            </a:r>
            <a:endParaRPr lang="cs-CZ" dirty="0"/>
          </a:p>
        </p:txBody>
      </p:sp>
      <p:pic>
        <p:nvPicPr>
          <p:cNvPr id="4" name="Zástupný symbol pro obsah 3" descr="1 bluetooth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24137" y="2904920"/>
            <a:ext cx="1676400" cy="2333625"/>
          </a:xfrm>
        </p:spPr>
      </p:pic>
      <p:sp>
        <p:nvSpPr>
          <p:cNvPr id="1026" name="AutoShape 2" descr="data:image/jpeg;base64,/9j/4AAQSkZJRgABAQAAAQABAAD/2wBDAAkGBwgHBgkIBwgKCgkLDRYPDQwMDRsUFRAWIB0iIiAdHx8kKDQsJCYxJx8fLT0tMTU3Ojo6Iys/RD84QzQ5Ojf/2wBDAQoKCg0MDRoPDxo3JR8lNzc3Nzc3Nzc3Nzc3Nzc3Nzc3Nzc3Nzc3Nzc3Nzc3Nzc3Nzc3Nzc3Nzc3Nzc3Nzc3Nzf/wAARCACNALgDASIAAhEBAxEB/8QAHAAAAQUBAQEAAAAAAAAAAAAABAACAwUGBwEI/8QARhAAAgEDAQUEBQkFBgUFAAAAAQIDAAQRBQYSITFBE1FhcSIygZGhBxQVI0JSscHRM0NTYnIkY3OC4fAlNJLC8VRkk6Li/8QAGgEAAgMBAQAAAAAAAAAAAAAABAUAAgMGAf/EADARAAEEAQIEBQMDBQEAAAAAAAEAAgMRBCExBRJBURMiMmGhcYHRkbHwFCNCUsHh/9oADAMBAAIRAxEAPwDuNKlSqKJUqVNzUUXteZHWs7tDtlpmh70bv84uh+4hIJH9R6VzbW9s9Y1ZmTtzawH91Ace9uZoqHDll12CCyM6KHTc9l1TV9p9H0jK3l6gkH7qP0n9wrIaj8p6gFdM09j/AD3DAfAZ/GudIhkbEalie4UTHYSE/WEJ4czTKPh8LB5tSlUnEp3+jQK7u9vNoLrO7dRwL3QxgfE5NVY1TWdSuY4Pn95LLM4RFE7DeJ9tM7G0j4O+8f6s/hV7sjp8Wp3zG0l+bPbNG4ZUBPFwMjNbubFEwuDQPssGulmeGlxN+6pdo9E1PRpraPVHVfnDKO1Em/ugkBiSeozVfPEIru5hjZpY4pnRJOB31B4HI4V1Db3To4rK4v7i4mneKKNUWQjd4sQeAFc5W/3VCrEAByAPKs8aR0vn+y1ymMhuOtbu0GpeM5Usp7wSKNg1jVLcjsNRu0x/fMfhmvRqHfF8a9+d2z+vER/looi/UEG0kbOVrZ7dbQ2uN68WcD7M8YOfaMGtDp3ynH0V1LTye97ds/Bv1rE9nZy+owU+eKY9g3ONwR/Nw+NDvxoH7tpEMy8iPZ1rs2k7V6LqpCWt4iyn91L6De486u8ivnSSJ4ziRCMcsjNXmibXavpDKsdwZ7cfuZzvD2HmKDl4ad4z+qOh4r0lH3XcBXtZfZ3bbTdZKwufml2eHYykYY/ynr+NaYHNLXscw04JtHKyQW02nUqQpVRaJUqVKoolSpVFczx28LzTuscaKWZ2OAAKihNapXE8VtBJNPIkccalmdjgKB1Ncw2s29nvGe00Vmht/Va4+3J/T90ePPyqs2x2rm125aG3LR6eh9BOIMn8zfkKzkUTTNup7fCnWLghg55d+yQZnEHPJZFt3TAGd+GWY+0mjI7JVXtLht0d1SExWSYUb0poOWV5my7eQ6CmA12SvQandEyXiINyCPh3kYFCyzSS+u5x3A8Kkt7WWdvQACjm7HAFEWnzJEWSdJfTTtIu1TAkTJGVHmOtVLmNNXqrtY94JGwQMUUspxFGz+QrRbKjUNO1AC3WONrlkiLScdwb6nOBz5cqAk1XA3baEKo4Zb9KHXVbuKeOdHy0TrIEHANunOKrI1z2EEK0Zax4IK2+3ov7iWO2e9UQSoC8YiGMq7YI6/Gsh9Df+5H/AEf61BqGv3+0moI0sShghCRxZPDJPXzpv0df8xbS1nAwxxgXS1yXh8pNWiDoz/YnU+a/61DJpVyv3X8jimG2vYv3My+QNeLe3URx2z5+64rcB3dDnl6hQSwSxH6yJ18xSjleM+g5HgDVhFq7H0Z4lde8cKm7CxvyOxPZynoBg+6pf+wU5QfSUJFdMyntoSyDmwGQPOojFDPxt1dVYsqMVO45Xng+GRXRdLsdVs9j7zT10qDtfTQyO4Bfe5kjHMZ4eVc7uYLrTZxp0rxH5jPKV3E6sfS9LqM0Kyd0jiI+h+EW6BkbLkJ1Hyh3RoyVcFSOVbLZTbu500paaqXubTkJScvEP+4fH8KzkckV2pjmGH6f6UJcQNC2G4r0PfREkTJhyvCHilfCeaMr6Cs7qC8to7i2lWWKRQVdTkEVNXE9ktp7jZ+6C5aWxc/Ww55fzL3H8a7JY3UN7ax3NtIskMqhkYdRSHJxnQOo7LosTLbkN9+qIpUqVDIxNJOK5Z8o+0jXt02lWj/2eBvrmH23HTyH4+VbXbPWfoTQ5Zo2xcS/Vw5+8evsGTXFTx4kknvPM004dj8x8V2w2SbimVyjwm9d0kRncIgyT8KOlZLSIJGMuRzry3QW9uZn9Zhw8ugoN2Mjlm5mm9cx9kk9I901iWO8xyTzNWOl6W906GRGIYjcjXm5pmmWgmk7SX9kh5feP6UdaassWt2UrNuW0E6sxA5gHifKqPc6iGK8bRYLlsL2G9utkIbDTdG3DIVj32ZVxxwWxz44xx765xb2l1dSRR4EptoRArBQu6gJOGI7s1199obK30JL/dmNurht7cIyCxwRnvIrk11etKnYxL2VuPVRTz8T3mgcIOcSS3qmWc4MAAduNf8Aif2Nhan652uZRzSM4Qe3rSOpyoMW0MMC/wAq5PvNCLH6O87bq+PM+Qp2+i+og834/Dl+NMeXvqlfOemiiQlJWkiJR25lDg/Cpc3R9LNwR3ktT1N065QOFPUeiD7q87GbOSRn/EH617ovLK8W7uozhbiUEdN8/nRMWo3MzLFJEl0WOAjR5LHwxxqE/O1XJMhUcyDvD86vdkWUR6ldhUFzBCOzcDBUHOSPcBnxoTNnbjY7piL5RaIxIXTzNiBq1HNs7O0BmlsJ7MgZIBEijzAORVVc2jWCB2SOYSJ6Mi5xGc8CD1NdBCfNpXMUzFkJCseeQV8Bx4nvrHa5KNO129ht0U27MGaD7IJUEgDpxNK+H58uXK6GVtFoB0Nij79/3TPOwo8VglYbvT+BdDTae2l0m7voIZ5YFdnDBQoKru7x4npnzrnOuQrqF3PqNpxE0hcp5npRy7RaTabMXGnJJL28izAR7hO6WKEceWOB91UFheNbvn1o29YfmKYY0HhlxA6/CEy5/EawON6fKF8R7DR9vMtxH2Mwy2OBPWpNTtVKi6g4owyw6edVwypDA4Io71BL9WGk6eJoZCp49x7xWr+T7aRtKvhYXTn5lcPwJPCNz18j199UDD53ahsfWL+NAYyCPfWckYlYWOWkcroZA9q+igcilWY2B1o6voiiZi1zbERyE82GODe0fEGlXNSRljy09F1kUokYHDqsf8qGoG51yOyU/V2sYJ/rbifhishDH2kqr0J4+VH7RTm613UJyfWuHHsBx+VQ6cuZi33RXSwMEcIAXJ5Enizuce6Wov6SxDkvGhUQyOqLzY4p9w2/M7Hq1E6THv3at0QE/lWuzVj6nUiNRdbW0S1hOCRx8qAs7c3VykQ4AnLHuA50/UZDJeSHop3R7Kmt8waZcyjg8zCJT4czVQKb7lXJDnewV5ru0OlybLQ6baT5mXsgIwp9HdZ85Pu99ZdVCrvkZP2VPXx8qENj21wu6wXfOD4UXI285IB3eSjwqsMXhggfVaZEwlId7UkqmViWPAesx5AVNEoCb6bsSfxZBlj5D9PfXvZqGaN/2cIy+PtNyx7+HvqGRnmkyRljgKqj3AVpusRpqpGlhJLGJ5m+9M/5D9acO0NubgWEfYBt0ydm+6G7s5rW7N7DtKi3uusbe35i3J3Xb+o9PLn5Vull06O1+ZLa4tt3c7LsvRx5UBLmtY6mC+6YQ4L3t5nnl7LjEDRSzIjRrAxbHaJIVA8TnNH2uoPYOJrMRz9nvLJJg5dT0ZT09/TiDWn2i2OLWzzbOvvwbxkktPtA/wAp5/5TWCG/BMeDRyIcEEYIPcRVmFmUCXbdvz+NllI1+KQK17/j+WtJLtMsSCSy02GOUjCTNIWC+Snr4En21nZGa4d5XJeViWcnm5J4nzqQ7gVZcYhk9GRR9k94+BHtFQ+nDMQcbyn2f+K0xsODGB8FgFrPIyppyPFdaEmtRK6sWx3kd1H3tqtqydkxeB1BjY91RyoEbC+qRkeRoyP6/SHT7Vs4Yf0nnRB0NhYA8w5Sn6RNv79rJxUj0QfjQNxCYJ3jPQ8PEdK9t5DFOjj7LCjdajAlidR6ykH2f+amz/qvb5mfRCWMm5MBng3A+dNvI+znbHAHjUancYHuOaN1EZWJ+eah0cvAbb9Fd/JvqBsto0gLYiu1MZH8w4r+Y9tKs/ptwbTUbW4U47KZXJHcDx+FKlubiOkk5mppg5whi5HJl22/cTMebSsfeTRGmjjJ5Cob1OzvbiP7kzr7mIqXTjidgeq0y3ZaVbPQj+ufM1YaJjtpP6PzoUx/2rcdgitJgseSgnnV/tboenaVFZx6bePePM69vCGDF4wQTjGOfHh1rOaVrQG9St8eEvPNegP7rOT57eXP3z+NFyj/AINb4/itmoGs5BczCK2aKGW4c26FNwBSeA7hw6fhyoxYmbS7qFiO0tpd/dBySORxiq+OymknXt8KGFzXuaPf+foidn9Da+VrqeYwW6sUXC7zyNjjujlgZHE1MNDs7hWuNGvmuRbTbs0MgG+u6fSwRzx3Y5VaaZPv7PBdJRry5tFYGBiIyxJLA8c4BzjPhxpaDG+j6W+oahAttM2/JKA29lzndQHrzxw8a5LJ4znt4gY2N8tgAVuOpPVdJBwvCdhB7jrVk3sVklR20+VgjYEq77Y5cDjPtNSQxzWV4JPnCQTwjtY29bLdBw60u13i++57K4GWPRX7yPP4GhpEaN2V1weoFdfyyOsE18/v+FzHMxtEC11DZfaW32t09rS4YWuqQr6aKcE9N5fDv6jPtoabTYYVxPdyC4LlSI9ODRg56+iWI8d7NczUzW1zHd2UphuojvI6nBzXQIflPgGgF5rc/S6nsxAAQjt97Pd3jn0pdNjSRH+1sU3gyYchty7hW2ua9bbHaUiu4udSmUdnDvHj7+IUE8M8elcvubu41Cd7u8O9PKd5jXrXd1eTXN3qRWe4uGBLuoJjxyCnp3YqQ2vaO5tBJNGgBJ3cEZ6Y86Ix42wE+JuevT/xB5c5noR7Domp/wAlLvchImPc2aZcjMvE8d1fwFG21hcXirBaQyzJGS0rRIWGe7I8OHt7qEnimFy0c0bRyluMbLukeBBoxrmk1aBc1wGyZNxEX+GPxNFaeP7Lfg8jD8c0LMQz+icqAAD4CjIR2OkzSHnO4RfIc6s7alVm9puiW1td6ta299cCC3kfDyE4xw5Z6Z5e2rrbS00q01fTohI76eJR84IYnd4cOI44zjNGfJzZ2l1JcyXMEckkM0JR3AJXO/8AmKtvlKmtlsDCjRdsZk3lGN4AKelLppC/IEYtNcaMR4xmNd/+UuYWwYW6B87wXjmrO9/5WL2fhQYBYgDryozUeCRRjuphVUEsu+ZyBxSp26SQBxJ5DvNKtNFQNJ2Vztja/M9qNRixgNJ2q+TjOffkeyqq3fs5VboDxre/KvppC2mrxrkJ/Z5iOik5UnwByP8ANXP8YoXDkEkLflFZ8RhyHe+q0+gafbXuqTrdRLIhtJWUN0YAYNbXa5LOz0iRo44EkjtXWIboBxlBgVzWxlaSLsxIyuBukqSMqenljhV/8okUMbaduKAfrRnmcDcwM9w40LNEXZDLP8CKgmDMZ5A1/KpNTU3FrHOhYqv2cnAB64oCyuDa3CvzTBDL3g8xRGmXQRjDKco/LPQ1Hf2ZtnJUZiJ4Hnu0c1rW2xLnOLqeF7cRPYXKyWssiK3pRSxsQceYpk93c3oHzy5lmdfVaRy2PDiafaXKCI212pa2Y5GOaHvFNurJ7fDqRJC3qyLyNWoXrv3XhJry7dlApKEq6ZUn0lP++FTJhl3QO2j6KTh078f7PlUQfIAkG8o5HPEV72QbjG6nP2TwNWIVAV60ULn0Jwp+7KCpHtGR+FMNjl+03rckde2X9alLXCKBIr7o5b67w+NN7Zuqxf8AxjNeUVawEhDGv7S4QnujBY/p8akxuLuoOwRhgyPxdh+Q/wBk0xZJ3/Zgj/DTB+FNMWDmV1Hf1J/341C2xRUDq2Wx1bU206eWxtrVxFa5VFjTIO7ubxI4DJD73E5OG7qr9SkkvdAlub5FFxbTKkcnA+gzMCoI4EejvDuDd+aZbbQWpWM39k0s8ahFuFK77KOWQRzHeDXl5qs+sb1vb2qR2a5J7U5Ib7zN344ADxrkMTheXj5vilml2Xc2/tS6jJ4jizYnhg6kaCtlRWtu91OIl6826KO81LqE6SypHCMQwjcT8z76sbW0kvZBpehAzO6lppDwyOvHoKrL7Tbu01G6sLjdhmtraSdwRvb26oIUY55BBrqfHZ6j+nVc83GkceVo+/RXGxcBbWbaR89l2qjdJ4MfEeFe7edn9PARhQPm0WQB4Gq3Ubki1jgs2aJwqtlGwVPAgZ76pLFJ+1cy75zgZY5JNeBhMol9lcvAgMXUFWdlHvzgnknGvL19+c45LwonAtLY5/aN+P8ApQOM0QNTaEdoKR+z1qb7XtPtgCd6dWOPur6R/ClWo+SvTe2vbvVXX0IQbeEnqxwXI9mB76VIs/IJmpvRdFw7FqAE9V0LUrGDUtPnsrld6GdCjDz61wu+srjS9Rm0y9/bwHAbGBIvRh5iu/YrKbe7LfT1ks9phNRtuMTfxB1Q+fTxqmFk+C+jsVtxDE/qI7G4XKAWTO6cEjHChYfpK9vQZ5JpiM5aRiQB4H2UQjneeOVGjmjJWSNhgqR0xU0MrQneTiOo766AtDvMFzLXujtjlGQQSCCD1FWFlfDcEFzgpyDHoPGvHjiuk3o/RcDp+dByRtE264wfxqGniiqAlhsIy701lG/benGeO6OY8u+h7W7ntWIQjB4MjDINe2t3LbHCHeT7jcqO7SyveEq9nJ0J4H31U2NCLCsOUm2mih8WNzk+laSHn9pD+lNbTLgjMHZzr96Jgall0pwN6GQMvjworZ3SGvNWjtrtZo4mVjvRnByBw41Vzw1pIOyu1he4NI3T9ptlL3Q9FS7W6DzSrulIgQVJBPA54/CqPfxPIbLt47UpHuLIGDBtwb2cnnnPLx8z1fV9NtbXQxKBIXgtJGBeRmJIQnjk9+K5n9KXo/f/AP1H6UJiSOm85N0jsxrcdvhAaH7ofcuJuG7NJ7C1TR6ZdHiyLEv3pW3cUm1C9k4fOJD4Lw/Co+xuZzkpLJ4tnHxo/X2S3y+5U/Z2Nvxlka5f7sfBfaahub2WZQnoxQg8I04AfrREWlyt+2KoPDiamAsbHqJJPef0qti+6tyursFf7B6JeNLHqcV41srM8TIEG8VwD1yOPDp0qP5QrCG2aOSQ/OZZ5X9OYA4wF8PH4VJsnr129ybOGOJEQST5bLE4T1envqq2wury612e0mkEq28rCPCAYyATS9rJHZXm7fCZOkjZhDku7+Vn6Nt4REvbS8McQO6vYrdLcdrMRvcwD0oe4nM5zyUclpld6DZKvTqU2eVppMngBwAplvb3F9dw2Nmu9c3DbiDu72PgBx9lRzSCMDgWdjhVHEse4CupfJ9so2kW7ajqKg6lcLy/gJ9wePfQ+VkNgj90Zg4jsiSzsFpdD0uDR9Kt7C2HoQpjeI4sepPmaVHAcKVc0SSbK6wDlFBe14RmvaVRerE7b7FJrJbUNL3IdTQceGFnA+y3j41zAtJBcPaXkTW91GcPG4wQa+hCOFUO0+ymnbRw4u4zHcKPq7mPAdP1HgaYYmc6Lyu1CWZvDmzjmboVx5SyMGU4I6ii47qORdy4UeBxS17Z7WNmmY3kJubIH0bqPiMfzfd9vDxqvhmjl/ZsD4U7ZIyVvM0rnZIZYDTgj3swRvQMCvQE/nQ0kbpwkQivUeRD6DEeGaJS9blKoI8BV/MFjbT7IeKeWL9nIy+ANHWmuXlpMs0ZXtFzhsceVR5tJeY3T5Yrw2UbgmOU8fI1Vwa7RwV2l7TbStrtbfNa6VZF5Jn7QhCN/gQYwSD386yJ1KH/ANOfcKqLvWNW1G9htL6UssThVj3QAOAXPuAo42D/AH191D48TWMp26Ly5XOktuyIOqqvqW/xA/Ko31Wc+qqr55NMFg3WQe6vfmSLxeXh3HFb0xC3Ih5bqeYYeViO4cBUaIz8EUsfAUbizi/mPvrxrwDhCgHnVwewVCB/kV5b31xoLG+SFJWKNEULHhvKRk1GuuyalcXV1NCizSyFyE5DNRTM8wxKd5T9k8qGPYWinkg5kDnWfhDn5zutRNcfhhESO8rZdsnoKgeUtMlvbxtNcSHdSKMZJPdR2iaHrG0rj6NhMVrnDXUvBR5d58q6pstsfp2zqb8SGe8YencyAb3kv3R/vjQ+TnRxCm6lGYnDZJjzP0Cp9htiPo501TWQsuoEZjj5rb/q3Hn06d9bsCkB4V7SCSV0ruZ266SKJsTeVo0SpUqVUWqVKlSqKJUqVKoomOgcEMAQRgg8jWO1/wCTnR9TZp7Pe0+4PHMAG4x8V/TFbSvMCrskdGbaaVHxtkFOC4nqexm0uk7xEK38A4h4Dk4/pPH8aofnyJIYriOSGQesjDBHs519F4oS+02x1GPcvrSG4XulQNTCLicjfWLSubhET9WmlwVLiF/VlX31MB4106/+TfZu7feS2ltmP8CUge45HwqjvPkrtYVL2urXEfdvxq34YoxnEojvogH8HkGxWNBIIIOGHIjnTt+T78n/AFGj7/Y24sicawz4/uMf91VjaNcBsfSDc+fZ/wD6okZMZFhCnBlBq08u3V2z4mmk461Y2OyFxeED6XZM/wBxn/urQWXyWW843rrV7hyDx3IgufeTVH5sTN1dnDJn9VinniT1pFHtqA6hEXEcKvK5OFVRxNdYsfk02ctXDSQz3TD+NKce5cCtPYaVp+nLu2FlBbjGPq4wp99CP4o0elqNj4N/u5cc0zZHaXVypW1FjA37y4O6ceXP4Vt9B+TXSbBln1Fm1CfniQYjB8F6+0mtxSoCXNmk0ugmcOBDFsLKZGixqqRqFVRgKowAKfSpUIjUqVKlUUSpUqVRRf/Z"/>
          <p:cNvSpPr>
            <a:spLocks noChangeAspect="1" noChangeArrowheads="1"/>
          </p:cNvSpPr>
          <p:nvPr/>
        </p:nvSpPr>
        <p:spPr bwMode="auto">
          <a:xfrm>
            <a:off x="0" y="-649288"/>
            <a:ext cx="1733550" cy="1333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6" name="Obrázek 5" descr="bluetooth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4810" y="3214686"/>
            <a:ext cx="2928958" cy="224447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KVÍZ </a:t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Jak se jmenuje jedna z nejpoužívanějších bezdrátových technologií ? </a:t>
            </a:r>
          </a:p>
          <a:p>
            <a:r>
              <a:rPr lang="cs-CZ" dirty="0" smtClean="0"/>
              <a:t>Jaká technologie slouží jako elektronická mapa?</a:t>
            </a:r>
          </a:p>
          <a:p>
            <a:r>
              <a:rPr lang="cs-CZ" dirty="0" smtClean="0"/>
              <a:t>Která bezdrátová technologie umožňuje připojení k internetu a  přeposílání dat?</a:t>
            </a:r>
          </a:p>
          <a:p>
            <a:r>
              <a:rPr lang="cs-CZ" dirty="0" smtClean="0"/>
              <a:t>Jak funguje bezdrátová komunikace?</a:t>
            </a:r>
          </a:p>
          <a:p>
            <a:endParaRPr lang="cs-CZ" dirty="0" smtClean="0"/>
          </a:p>
          <a:p>
            <a:pPr>
              <a:buNone/>
            </a:pP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">
  <a:themeElements>
    <a:clrScheme name="Modul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Papí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126</TotalTime>
  <Words>149</Words>
  <Application>Microsoft Office PowerPoint</Application>
  <PresentationFormat>Předvádění na obrazovce (4:3)</PresentationFormat>
  <Paragraphs>41</Paragraphs>
  <Slides>10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Modul</vt:lpstr>
      <vt:lpstr>Bezdrátové Technologie</vt:lpstr>
      <vt:lpstr>                 CO   TO   JE       ,,bezdrátové technologie“ </vt:lpstr>
      <vt:lpstr>Bezdrátové  technologie  jsou</vt:lpstr>
      <vt:lpstr>                    UKÁZKY  Bezdtrátové technologie</vt:lpstr>
      <vt:lpstr>                      Wi-fi</vt:lpstr>
      <vt:lpstr>            Ukázka Wi-fi</vt:lpstr>
      <vt:lpstr>               Bluetooth</vt:lpstr>
      <vt:lpstr>  Jak vypadá bluetooth--logo</vt:lpstr>
      <vt:lpstr> KVÍZ  </vt:lpstr>
      <vt:lpstr>Na projektu se podíleli</vt:lpstr>
    </vt:vector>
  </TitlesOfParts>
  <Company>Biskupské gymnázium HK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Bezdrátové Technologie</dc:title>
  <dc:creator>s-khanousek</dc:creator>
  <cp:lastModifiedBy>s-khanousek</cp:lastModifiedBy>
  <cp:revision>17</cp:revision>
  <dcterms:created xsi:type="dcterms:W3CDTF">2012-10-11T08:23:31Z</dcterms:created>
  <dcterms:modified xsi:type="dcterms:W3CDTF">2012-11-29T08:49:24Z</dcterms:modified>
</cp:coreProperties>
</file>