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5" r:id="rId3"/>
    <p:sldId id="257" r:id="rId4"/>
    <p:sldId id="259" r:id="rId5"/>
    <p:sldId id="274" r:id="rId6"/>
    <p:sldId id="258" r:id="rId7"/>
    <p:sldId id="273" r:id="rId8"/>
    <p:sldId id="272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vnoramenný trojúhelník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úhlý trojúhelník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vnoramenný trojúhelník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11" name="Přímá spojovací čára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čára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úhlý trojúhelník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Přímá spojovací čára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čára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0BFB3A-F3FD-4CFC-9178-02355B76C905}" type="datetimeFigureOut">
              <a:rPr lang="cs-CZ" smtClean="0"/>
              <a:pPr/>
              <a:t>15.11.2012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73FC0A-21F3-4C44-9298-A3A17E4F5D0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491880" y="188640"/>
            <a:ext cx="5105400" cy="2868168"/>
          </a:xfrm>
        </p:spPr>
        <p:txBody>
          <a:bodyPr>
            <a:normAutofit/>
          </a:bodyPr>
          <a:lstStyle/>
          <a:p>
            <a:pPr algn="ctr"/>
            <a:r>
              <a:rPr lang="cs-CZ" sz="6000" dirty="0" smtClean="0"/>
              <a:t>Počítačová síť</a:t>
            </a:r>
            <a:endParaRPr lang="cs-CZ" sz="6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Obrázek 3" descr="kjjghůkr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996952"/>
            <a:ext cx="3960440" cy="3721448"/>
          </a:xfrm>
          <a:prstGeom prst="rect">
            <a:avLst/>
          </a:prstGeom>
        </p:spPr>
      </p:pic>
      <p:pic>
        <p:nvPicPr>
          <p:cNvPr id="5" name="Obrázek 4" descr="images (8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3645024"/>
            <a:ext cx="2085975" cy="21907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K čemu se používá internet?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cs-CZ" sz="4000" u="sng" dirty="0" smtClean="0">
                <a:latin typeface="" pitchFamily="18"/>
              </a:rPr>
              <a:t>Zábava:</a:t>
            </a:r>
          </a:p>
          <a:p>
            <a:pPr lvl="0"/>
            <a:r>
              <a:rPr lang="cs-CZ" sz="4000" dirty="0" smtClean="0">
                <a:latin typeface="" pitchFamily="18"/>
              </a:rPr>
              <a:t>Hry</a:t>
            </a:r>
          </a:p>
          <a:p>
            <a:pPr lvl="0"/>
            <a:r>
              <a:rPr lang="cs-CZ" sz="4000" dirty="0" smtClean="0">
                <a:latin typeface="" pitchFamily="18"/>
              </a:rPr>
              <a:t>Zábavná videa</a:t>
            </a:r>
          </a:p>
          <a:p>
            <a:pPr lvl="0"/>
            <a:r>
              <a:rPr lang="cs-CZ" sz="4000" dirty="0" smtClean="0">
                <a:latin typeface="" pitchFamily="18"/>
              </a:rPr>
              <a:t>Kvízy</a:t>
            </a:r>
          </a:p>
          <a:p>
            <a:pPr lvl="0"/>
            <a:r>
              <a:rPr lang="cs-CZ" sz="4000" dirty="0" smtClean="0">
                <a:latin typeface="" pitchFamily="18"/>
              </a:rPr>
              <a:t>Vtipy</a:t>
            </a:r>
          </a:p>
          <a:p>
            <a:pPr lvl="0"/>
            <a:r>
              <a:rPr lang="cs-CZ" sz="4000" dirty="0" smtClean="0">
                <a:latin typeface="" pitchFamily="18"/>
              </a:rPr>
              <a:t>Hudba</a:t>
            </a:r>
          </a:p>
          <a:p>
            <a:pPr lvl="0">
              <a:buNone/>
            </a:pPr>
            <a:endParaRPr lang="cs-CZ" sz="4000" dirty="0" smtClean="0">
              <a:latin typeface="" pitchFamily="18"/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5" name="Obrázek 4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72816"/>
            <a:ext cx="3312368" cy="2484276"/>
          </a:xfrm>
          <a:prstGeom prst="rect">
            <a:avLst/>
          </a:prstGeom>
        </p:spPr>
      </p:pic>
      <p:pic>
        <p:nvPicPr>
          <p:cNvPr id="4" name="Obrázek 3" descr="images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005064"/>
            <a:ext cx="266429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K čemu se používá internet?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4000" u="sng" dirty="0" smtClean="0"/>
              <a:t>Práce:</a:t>
            </a:r>
          </a:p>
          <a:p>
            <a:r>
              <a:rPr lang="cs-CZ" sz="4000" dirty="0" smtClean="0"/>
              <a:t>Příprava do školy</a:t>
            </a:r>
          </a:p>
          <a:p>
            <a:r>
              <a:rPr lang="cs-CZ" sz="4000" dirty="0" smtClean="0"/>
              <a:t>Práce v zaměstnání</a:t>
            </a:r>
          </a:p>
          <a:p>
            <a:pPr>
              <a:buNone/>
            </a:pPr>
            <a:endParaRPr lang="cs-CZ" sz="4000" dirty="0" smtClean="0"/>
          </a:p>
          <a:p>
            <a:pPr>
              <a:buNone/>
            </a:pPr>
            <a:endParaRPr lang="cs-CZ" sz="4000" dirty="0"/>
          </a:p>
        </p:txBody>
      </p:sp>
      <p:pic>
        <p:nvPicPr>
          <p:cNvPr id="5" name="Obrázek 4" descr="iutpoitjoit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4581128"/>
            <a:ext cx="2314575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K čemu se používá internet?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cs-CZ" u="sng" dirty="0" smtClean="0"/>
              <a:t>Sdílení dat a programů:</a:t>
            </a:r>
          </a:p>
          <a:p>
            <a:pPr marL="514350" indent="-514350"/>
            <a:r>
              <a:rPr lang="cs-CZ" sz="2800" dirty="0" smtClean="0"/>
              <a:t>stahování souborů :</a:t>
            </a:r>
          </a:p>
          <a:p>
            <a:pPr marL="914400" lvl="1" indent="-514350">
              <a:buFontTx/>
              <a:buChar char="-"/>
            </a:pPr>
            <a:r>
              <a:rPr lang="cs-CZ" sz="2400" dirty="0" smtClean="0"/>
              <a:t> Ulož.to</a:t>
            </a:r>
          </a:p>
          <a:p>
            <a:pPr marL="514350" indent="-514350"/>
            <a:r>
              <a:rPr lang="cs-CZ" sz="2800" dirty="0" smtClean="0"/>
              <a:t>Zveřejňování dat a souborů: </a:t>
            </a:r>
          </a:p>
          <a:p>
            <a:pPr marL="914400" lvl="1" indent="-514350">
              <a:buFontTx/>
              <a:buChar char="-"/>
            </a:pPr>
            <a:r>
              <a:rPr lang="cs-CZ" sz="2400" dirty="0" smtClean="0"/>
              <a:t>Facebook</a:t>
            </a:r>
          </a:p>
          <a:p>
            <a:pPr marL="914400" lvl="1" indent="-514350">
              <a:buFontTx/>
              <a:buChar char="-"/>
            </a:pPr>
            <a:r>
              <a:rPr lang="cs-CZ" sz="2400" dirty="0" smtClean="0"/>
              <a:t>Youtube</a:t>
            </a:r>
          </a:p>
          <a:p>
            <a:pPr marL="914400" lvl="1" indent="-514350">
              <a:buFontTx/>
              <a:buChar char="-"/>
            </a:pPr>
            <a:r>
              <a:rPr lang="cs-CZ" sz="2400" dirty="0" err="1" smtClean="0"/>
              <a:t>Twitter</a:t>
            </a:r>
            <a:endParaRPr lang="cs-CZ" sz="2400" dirty="0" smtClean="0"/>
          </a:p>
          <a:p>
            <a:pPr marL="914400" lvl="1" indent="-514350">
              <a:buFontTx/>
              <a:buChar char="-"/>
            </a:pPr>
            <a:r>
              <a:rPr lang="cs-CZ" sz="2400" dirty="0" smtClean="0"/>
              <a:t>google</a:t>
            </a:r>
          </a:p>
          <a:p>
            <a:pPr>
              <a:buNone/>
            </a:pPr>
            <a:endParaRPr lang="cs-CZ" u="sng" dirty="0"/>
          </a:p>
        </p:txBody>
      </p:sp>
      <p:pic>
        <p:nvPicPr>
          <p:cNvPr id="4" name="Obrázek 3" descr="images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4365104"/>
            <a:ext cx="2664296" cy="2260284"/>
          </a:xfrm>
          <a:prstGeom prst="rect">
            <a:avLst/>
          </a:prstGeom>
        </p:spPr>
      </p:pic>
      <p:pic>
        <p:nvPicPr>
          <p:cNvPr id="5" name="Obrázek 4" descr="images (1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844824"/>
            <a:ext cx="3524250" cy="129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K čemu se používá internet?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4000" dirty="0" smtClean="0"/>
              <a:t>Hledání informací – zdroje</a:t>
            </a:r>
          </a:p>
          <a:p>
            <a:r>
              <a:rPr lang="cs-CZ" sz="4000" dirty="0" err="1" smtClean="0"/>
              <a:t>Wikipedie</a:t>
            </a:r>
            <a:endParaRPr lang="cs-CZ" sz="4000" dirty="0" smtClean="0"/>
          </a:p>
          <a:p>
            <a:r>
              <a:rPr lang="cs-CZ" sz="4000" dirty="0" smtClean="0"/>
              <a:t>Google</a:t>
            </a:r>
          </a:p>
          <a:p>
            <a:r>
              <a:rPr lang="cs-CZ" sz="4000" dirty="0" smtClean="0"/>
              <a:t>Live </a:t>
            </a:r>
            <a:r>
              <a:rPr lang="cs-CZ" sz="4000" dirty="0" err="1" smtClean="0"/>
              <a:t>search</a:t>
            </a:r>
            <a:endParaRPr lang="cs-CZ" sz="4000" dirty="0" smtClean="0"/>
          </a:p>
          <a:p>
            <a:r>
              <a:rPr lang="cs-CZ" sz="4000" dirty="0" smtClean="0"/>
              <a:t>Seznam.</a:t>
            </a:r>
            <a:r>
              <a:rPr lang="cs-CZ" sz="4000" dirty="0" err="1" smtClean="0"/>
              <a:t>cz</a:t>
            </a:r>
            <a:endParaRPr lang="cs-CZ" sz="4000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images (6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284984"/>
            <a:ext cx="3833158" cy="15971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Čím se můžeme připojit k </a:t>
            </a:r>
            <a:r>
              <a:rPr lang="cs-CZ" dirty="0" err="1" smtClean="0"/>
              <a:t>počítačévé</a:t>
            </a:r>
            <a:r>
              <a:rPr lang="cs-CZ" dirty="0" smtClean="0"/>
              <a:t> síti?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cs-CZ" dirty="0" smtClean="0"/>
              <a:t>Počítač</a:t>
            </a:r>
          </a:p>
          <a:p>
            <a:pPr marL="514350" indent="-514350"/>
            <a:r>
              <a:rPr lang="cs-CZ" dirty="0" smtClean="0"/>
              <a:t>Notebook</a:t>
            </a:r>
          </a:p>
          <a:p>
            <a:pPr marL="514350" indent="-514350"/>
            <a:r>
              <a:rPr lang="cs-CZ" dirty="0" smtClean="0"/>
              <a:t>Netbook</a:t>
            </a:r>
          </a:p>
          <a:p>
            <a:pPr marL="514350" indent="-514350"/>
            <a:r>
              <a:rPr lang="cs-CZ" dirty="0" smtClean="0"/>
              <a:t>Tablet</a:t>
            </a:r>
          </a:p>
          <a:p>
            <a:pPr marL="514350" indent="-514350"/>
            <a:r>
              <a:rPr lang="cs-CZ" dirty="0" smtClean="0"/>
              <a:t>Chytrý telefon</a:t>
            </a:r>
          </a:p>
          <a:p>
            <a:pPr marL="514350" indent="-514350"/>
            <a:r>
              <a:rPr lang="cs-CZ" dirty="0" smtClean="0"/>
              <a:t>A další…</a:t>
            </a:r>
          </a:p>
          <a:p>
            <a:pPr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4" name="Obrázek 3" descr="trgtjvsgfhůofr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35896" y="1844824"/>
            <a:ext cx="2457108" cy="2068066"/>
          </a:xfrm>
          <a:prstGeom prst="rect">
            <a:avLst/>
          </a:prstGeom>
        </p:spPr>
      </p:pic>
      <p:pic>
        <p:nvPicPr>
          <p:cNvPr id="5" name="Obrázek 4" descr="images (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005064"/>
            <a:ext cx="2575173" cy="2575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Závěrečný kvíz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  <a:r>
              <a:rPr lang="cs-CZ" dirty="0" smtClean="0"/>
              <a:t> Na jaké dvě základní části rozdělujeme počítačovou síť?</a:t>
            </a:r>
          </a:p>
          <a:p>
            <a:endParaRPr lang="cs-CZ" dirty="0" smtClean="0"/>
          </a:p>
          <a:p>
            <a:r>
              <a:rPr lang="cs-CZ" dirty="0" smtClean="0"/>
              <a:t>Internet</a:t>
            </a:r>
          </a:p>
          <a:p>
            <a:r>
              <a:rPr lang="cs-CZ" dirty="0" smtClean="0"/>
              <a:t>intranet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Závěrečný kvíz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Správně přiřaďte:</a:t>
            </a:r>
          </a:p>
          <a:p>
            <a:pPr>
              <a:buNone/>
            </a:pPr>
            <a:r>
              <a:rPr lang="cs-CZ" dirty="0" smtClean="0"/>
              <a:t>		    </a:t>
            </a:r>
            <a:r>
              <a:rPr lang="cs-CZ" dirty="0" err="1" smtClean="0"/>
              <a:t>Icq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Facebook</a:t>
            </a:r>
          </a:p>
          <a:p>
            <a:pPr algn="r">
              <a:buNone/>
            </a:pPr>
            <a:r>
              <a:rPr lang="cs-CZ" dirty="0" err="1" smtClean="0"/>
              <a:t>Skype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	   email</a:t>
            </a:r>
          </a:p>
          <a:p>
            <a:pPr algn="ctr">
              <a:buNone/>
            </a:pPr>
            <a:r>
              <a:rPr lang="cs-CZ" dirty="0" err="1" smtClean="0"/>
              <a:t>twitter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611560" y="2492896"/>
            <a:ext cx="1008112" cy="110237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fghlfghsfghs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068960"/>
            <a:ext cx="936104" cy="93610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6372200" y="3645024"/>
            <a:ext cx="930755" cy="954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/>
          <a:stretch>
            <a:fillRect/>
          </a:stretch>
        </p:blipFill>
        <p:spPr>
          <a:xfrm>
            <a:off x="611560" y="4149080"/>
            <a:ext cx="936104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alphaModFix/>
            <a:lum/>
          </a:blip>
          <a:srcRect/>
          <a:stretch>
            <a:fillRect/>
          </a:stretch>
        </p:blipFill>
        <p:spPr>
          <a:xfrm>
            <a:off x="2987824" y="5013176"/>
            <a:ext cx="864096" cy="864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Závěrečný kvíz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Jaká zařízení lze připojit k počítačové síti:</a:t>
            </a:r>
          </a:p>
          <a:p>
            <a:pPr marL="514350" indent="-514350"/>
            <a:r>
              <a:rPr lang="cs-CZ" dirty="0" smtClean="0"/>
              <a:t> Počítač</a:t>
            </a:r>
          </a:p>
          <a:p>
            <a:pPr marL="514350" indent="-514350"/>
            <a:r>
              <a:rPr lang="cs-CZ" dirty="0" smtClean="0"/>
              <a:t>Notebook</a:t>
            </a:r>
          </a:p>
          <a:p>
            <a:pPr marL="514350" indent="-514350"/>
            <a:r>
              <a:rPr lang="cs-CZ" dirty="0" smtClean="0"/>
              <a:t>Netbook</a:t>
            </a:r>
          </a:p>
          <a:p>
            <a:pPr marL="514350" indent="-514350"/>
            <a:r>
              <a:rPr lang="cs-CZ" dirty="0" smtClean="0"/>
              <a:t>Tablet</a:t>
            </a:r>
          </a:p>
          <a:p>
            <a:pPr marL="514350" indent="-514350"/>
            <a:r>
              <a:rPr lang="cs-CZ" dirty="0" smtClean="0"/>
              <a:t>Chytrý telefon</a:t>
            </a:r>
          </a:p>
          <a:p>
            <a:r>
              <a:rPr lang="cs-CZ" dirty="0" smtClean="0"/>
              <a:t>A další…(kamera, tiskárna)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Závěrečný kvíz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4400" dirty="0" smtClean="0"/>
              <a:t>Gratulujeme!</a:t>
            </a:r>
          </a:p>
          <a:p>
            <a:pPr algn="ctr">
              <a:buNone/>
            </a:pPr>
            <a:r>
              <a:rPr lang="cs-CZ" sz="4400" dirty="0" smtClean="0"/>
              <a:t>Odpověděli jste správně!</a:t>
            </a:r>
            <a:endParaRPr lang="cs-CZ" sz="4400" dirty="0"/>
          </a:p>
        </p:txBody>
      </p:sp>
      <p:pic>
        <p:nvPicPr>
          <p:cNvPr id="4" name="Obrázek 3" descr="fghskfgjsrgjsrjh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4149080"/>
            <a:ext cx="3024336" cy="2056993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Konec!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Tuto prezentaci vytvořily:</a:t>
            </a:r>
          </a:p>
          <a:p>
            <a:r>
              <a:rPr lang="cs-CZ" dirty="0" smtClean="0"/>
              <a:t>Karolína Lexová</a:t>
            </a:r>
          </a:p>
          <a:p>
            <a:r>
              <a:rPr lang="cs-CZ" dirty="0" smtClean="0"/>
              <a:t>Vivien Etlíková</a:t>
            </a:r>
          </a:p>
          <a:p>
            <a:r>
              <a:rPr lang="cs-CZ" dirty="0" smtClean="0"/>
              <a:t>Aneta Krausová</a:t>
            </a:r>
          </a:p>
          <a:p>
            <a:r>
              <a:rPr lang="cs-CZ" dirty="0" smtClean="0"/>
              <a:t>Sára Doušová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se dnes dozvíte?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Font typeface="+mj-lt"/>
              <a:buAutoNum type="arabicPeriod"/>
            </a:pPr>
            <a:r>
              <a:rPr lang="cs-CZ" dirty="0" smtClean="0"/>
              <a:t>Co je to počítačová síť a její rozdělení</a:t>
            </a:r>
          </a:p>
          <a:p>
            <a:pPr marL="578358" indent="-514350">
              <a:buFont typeface="+mj-lt"/>
              <a:buAutoNum type="arabicPeriod"/>
            </a:pPr>
            <a:r>
              <a:rPr lang="cs-CZ" dirty="0" smtClean="0"/>
              <a:t>Co je to IP adresa</a:t>
            </a:r>
          </a:p>
          <a:p>
            <a:pPr marL="578358" indent="-514350">
              <a:buFont typeface="+mj-lt"/>
              <a:buAutoNum type="arabicPeriod"/>
            </a:pPr>
            <a:r>
              <a:rPr lang="cs-CZ" dirty="0" smtClean="0"/>
              <a:t>Co znamenají slova Intranet a Internet</a:t>
            </a:r>
          </a:p>
          <a:p>
            <a:pPr marL="578358" indent="-514350">
              <a:buFont typeface="+mj-lt"/>
              <a:buAutoNum type="arabicPeriod"/>
            </a:pPr>
            <a:r>
              <a:rPr lang="cs-CZ" dirty="0" smtClean="0"/>
              <a:t>Jak se Intranet a Internet využívají</a:t>
            </a:r>
          </a:p>
          <a:p>
            <a:pPr marL="578358" indent="-514350">
              <a:buFont typeface="+mj-lt"/>
              <a:buAutoNum type="arabicPeriod"/>
            </a:pPr>
            <a:endParaRPr lang="cs-CZ" dirty="0" smtClean="0"/>
          </a:p>
          <a:p>
            <a:pPr marL="578358" indent="-514350">
              <a:buFont typeface="+mj-lt"/>
              <a:buAutoNum type="arabicPeriod"/>
            </a:pPr>
            <a:endParaRPr lang="cs-CZ" dirty="0" smtClean="0"/>
          </a:p>
          <a:p>
            <a:pPr marL="578358" indent="-514350">
              <a:buFont typeface="+mj-lt"/>
              <a:buAutoNum type="arabicPeriod"/>
            </a:pPr>
            <a:endParaRPr lang="cs-CZ" dirty="0" smtClean="0"/>
          </a:p>
          <a:p>
            <a:pPr marL="578358" indent="-514350">
              <a:buFont typeface="+mj-lt"/>
              <a:buAutoNum type="arabicPeriod"/>
            </a:pPr>
            <a:endParaRPr lang="cs-CZ" dirty="0" smtClean="0"/>
          </a:p>
          <a:p>
            <a:pPr marL="578358" indent="-514350">
              <a:buFont typeface="+mj-lt"/>
              <a:buAutoNum type="arabicPeriod"/>
            </a:pPr>
            <a:endParaRPr lang="cs-CZ" dirty="0"/>
          </a:p>
        </p:txBody>
      </p:sp>
      <p:pic>
        <p:nvPicPr>
          <p:cNvPr id="5" name="Obrázek 4" descr="images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437112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DSCN555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332656"/>
            <a:ext cx="7992888" cy="5994666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800" u="sng" dirty="0" smtClean="0"/>
              <a:t>Co to je počítačová síť?</a:t>
            </a:r>
            <a:endParaRPr lang="cs-CZ" sz="4800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84784"/>
            <a:ext cx="7488832" cy="4033920"/>
          </a:xfrm>
        </p:spPr>
        <p:txBody>
          <a:bodyPr>
            <a:normAutofit/>
          </a:bodyPr>
          <a:lstStyle/>
          <a:p>
            <a:pPr>
              <a:buNone/>
            </a:pPr>
            <a:endParaRPr lang="cs-CZ" sz="4000" dirty="0" smtClean="0"/>
          </a:p>
          <a:p>
            <a:pPr>
              <a:buNone/>
            </a:pPr>
            <a:r>
              <a:rPr lang="cs-CZ" sz="4400" dirty="0" smtClean="0"/>
              <a:t>= propojení nejméně dvou a více počítačů (zařízení)</a:t>
            </a:r>
          </a:p>
          <a:p>
            <a:pPr>
              <a:buNone/>
            </a:pPr>
            <a:endParaRPr lang="cs-CZ" sz="4800" dirty="0"/>
          </a:p>
        </p:txBody>
      </p:sp>
      <p:pic>
        <p:nvPicPr>
          <p:cNvPr id="4" name="Obrázek 3" descr="images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581128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Co je to IP adresa?</a:t>
            </a:r>
            <a:endParaRPr lang="cs-CZ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4000" u="sng" dirty="0" smtClean="0"/>
              <a:t>IP adresa </a:t>
            </a:r>
            <a:r>
              <a:rPr lang="cs-CZ" sz="4000" dirty="0" smtClean="0"/>
              <a:t>= číslo, které označuje zařízení v počítačové síti </a:t>
            </a:r>
            <a:endParaRPr lang="cs-CZ" sz="4000" dirty="0"/>
          </a:p>
        </p:txBody>
      </p:sp>
      <p:pic>
        <p:nvPicPr>
          <p:cNvPr id="4" name="Obrázek 3" descr="jhgkhjdfvhkrjh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645024"/>
            <a:ext cx="567063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399032"/>
          </a:xfrm>
        </p:spPr>
        <p:txBody>
          <a:bodyPr/>
          <a:lstStyle/>
          <a:p>
            <a:r>
              <a:rPr lang="cs-CZ" dirty="0" smtClean="0"/>
              <a:t>Běžné nastavení – připojení </a:t>
            </a:r>
            <a:r>
              <a:rPr lang="cs-CZ" dirty="0" err="1" smtClean="0"/>
              <a:t>wifi</a:t>
            </a:r>
            <a:r>
              <a:rPr lang="cs-CZ" dirty="0" smtClean="0"/>
              <a:t> – IP adresa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6120680" cy="528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u="sng" dirty="0" smtClean="0"/>
              <a:t>Základní rozdělení:</a:t>
            </a:r>
            <a:endParaRPr lang="cs-CZ" sz="4400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cs-CZ" sz="3600" dirty="0" smtClean="0"/>
              <a:t>Počítačová síť se dělí na:</a:t>
            </a:r>
          </a:p>
          <a:p>
            <a:r>
              <a:rPr lang="cs-CZ" sz="3600" dirty="0" smtClean="0"/>
              <a:t>Intranet</a:t>
            </a:r>
          </a:p>
          <a:p>
            <a:r>
              <a:rPr lang="cs-CZ" sz="3600" dirty="0" smtClean="0"/>
              <a:t>internet</a:t>
            </a:r>
            <a:endParaRPr lang="cs-CZ" sz="3600" dirty="0"/>
          </a:p>
        </p:txBody>
      </p:sp>
      <p:pic>
        <p:nvPicPr>
          <p:cNvPr id="4" name="Obrázek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492896"/>
            <a:ext cx="3816424" cy="2858634"/>
          </a:xfrm>
          <a:prstGeom prst="rect">
            <a:avLst/>
          </a:prstGeom>
        </p:spPr>
      </p:pic>
      <p:pic>
        <p:nvPicPr>
          <p:cNvPr id="5" name="Obrázek 4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573016"/>
            <a:ext cx="3384376" cy="3137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Rozdíly: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Internet = světová neomezená síť</a:t>
            </a:r>
          </a:p>
          <a:p>
            <a:r>
              <a:rPr lang="cs-CZ" sz="3600" dirty="0" smtClean="0"/>
              <a:t>Intranet = soukromá omezená síť</a:t>
            </a:r>
            <a:endParaRPr lang="cs-CZ" sz="3600" dirty="0"/>
          </a:p>
        </p:txBody>
      </p:sp>
      <p:pic>
        <p:nvPicPr>
          <p:cNvPr id="5" name="Obrázek 4" descr="images (1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3501008"/>
            <a:ext cx="2880320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se používá Intranet?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Firmy</a:t>
            </a:r>
          </a:p>
          <a:p>
            <a:r>
              <a:rPr lang="cs-CZ" dirty="0" smtClean="0"/>
              <a:t>Komunikace</a:t>
            </a:r>
          </a:p>
          <a:p>
            <a:r>
              <a:rPr lang="cs-CZ" dirty="0" smtClean="0"/>
              <a:t>Školy</a:t>
            </a:r>
          </a:p>
          <a:p>
            <a:r>
              <a:rPr lang="cs-CZ" dirty="0" smtClean="0"/>
              <a:t>A další…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u="sng" dirty="0" smtClean="0"/>
              <a:t>K čemu se používá internet?</a:t>
            </a:r>
            <a:endParaRPr lang="cs-CZ" u="sng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sz="4000" u="sng" dirty="0" smtClean="0"/>
              <a:t>Komunikace:</a:t>
            </a:r>
          </a:p>
          <a:p>
            <a:pPr lvl="0"/>
            <a:r>
              <a:rPr lang="cs-CZ" sz="4000" dirty="0" smtClean="0">
                <a:latin typeface="" pitchFamily="18"/>
              </a:rPr>
              <a:t>Facebook</a:t>
            </a:r>
          </a:p>
          <a:p>
            <a:pPr lvl="0"/>
            <a:r>
              <a:rPr lang="cs-CZ" sz="4000" dirty="0" err="1" smtClean="0">
                <a:latin typeface="" pitchFamily="18"/>
              </a:rPr>
              <a:t>Icq</a:t>
            </a:r>
            <a:endParaRPr lang="cs-CZ" sz="4000" dirty="0" smtClean="0">
              <a:latin typeface="" pitchFamily="18"/>
            </a:endParaRPr>
          </a:p>
          <a:p>
            <a:pPr lvl="0"/>
            <a:r>
              <a:rPr lang="cs-CZ" sz="4000" dirty="0" smtClean="0">
                <a:latin typeface="" pitchFamily="18"/>
              </a:rPr>
              <a:t>E-mail</a:t>
            </a:r>
          </a:p>
          <a:p>
            <a:pPr lvl="0"/>
            <a:r>
              <a:rPr lang="cs-CZ" sz="4000" dirty="0" err="1" smtClean="0">
                <a:latin typeface="" pitchFamily="18"/>
              </a:rPr>
              <a:t>Skype</a:t>
            </a:r>
            <a:endParaRPr lang="cs-CZ" sz="4000" dirty="0" smtClean="0">
              <a:latin typeface="" pitchFamily="18"/>
            </a:endParaRPr>
          </a:p>
          <a:p>
            <a:pPr lvl="0"/>
            <a:r>
              <a:rPr lang="cs-CZ" sz="4000" dirty="0" err="1" smtClean="0">
                <a:latin typeface="" pitchFamily="18"/>
              </a:rPr>
              <a:t>Twitter</a:t>
            </a:r>
            <a:endParaRPr lang="cs-CZ" sz="4000" dirty="0" smtClean="0">
              <a:latin typeface="" pitchFamily="18"/>
            </a:endParaRPr>
          </a:p>
          <a:p>
            <a:pPr>
              <a:buNone/>
            </a:pPr>
            <a:endParaRPr lang="cs-CZ" dirty="0"/>
          </a:p>
        </p:txBody>
      </p:sp>
      <p:pic>
        <p:nvPicPr>
          <p:cNvPr id="4" name="Obrázek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3284984"/>
            <a:ext cx="4413938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lent">
  <a:themeElements>
    <a:clrScheme name="Talent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Talent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Talent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373</TotalTime>
  <Words>271</Words>
  <Application>Microsoft Office PowerPoint</Application>
  <PresentationFormat>Předvádění na obrazovce (4:3)</PresentationFormat>
  <Paragraphs>97</Paragraphs>
  <Slides>20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Talent</vt:lpstr>
      <vt:lpstr>Počítačová síť</vt:lpstr>
      <vt:lpstr>Co se dnes dozvíte?</vt:lpstr>
      <vt:lpstr>Co to je počítačová síť?</vt:lpstr>
      <vt:lpstr>Co je to IP adresa?</vt:lpstr>
      <vt:lpstr>Běžné nastavení – připojení wifi – IP adresa</vt:lpstr>
      <vt:lpstr>Základní rozdělení:</vt:lpstr>
      <vt:lpstr>Rozdíly:</vt:lpstr>
      <vt:lpstr>K čemu se používá Intranet?</vt:lpstr>
      <vt:lpstr>K čemu se používá internet?</vt:lpstr>
      <vt:lpstr>K čemu se používá internet?</vt:lpstr>
      <vt:lpstr>K čemu se používá internet?</vt:lpstr>
      <vt:lpstr>K čemu se používá internet?</vt:lpstr>
      <vt:lpstr>K čemu se používá internet?</vt:lpstr>
      <vt:lpstr>Čím se můžeme připojit k počítačévé síti?</vt:lpstr>
      <vt:lpstr>Závěrečný kvíz</vt:lpstr>
      <vt:lpstr>Závěrečný kvíz</vt:lpstr>
      <vt:lpstr>Závěrečný kvíz</vt:lpstr>
      <vt:lpstr>Závěrečný kvíz</vt:lpstr>
      <vt:lpstr>Konec!</vt:lpstr>
      <vt:lpstr>Snímek 20</vt:lpstr>
    </vt:vector>
  </TitlesOfParts>
  <Company>NB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Počítačová síť</dc:title>
  <dc:creator>NB</dc:creator>
  <cp:lastModifiedBy>s-vetlikova</cp:lastModifiedBy>
  <cp:revision>31</cp:revision>
  <dcterms:created xsi:type="dcterms:W3CDTF">2012-11-12T14:43:28Z</dcterms:created>
  <dcterms:modified xsi:type="dcterms:W3CDTF">2012-11-15T08:54:19Z</dcterms:modified>
</cp:coreProperties>
</file>